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56" r:id="rId4"/>
    <p:sldId id="293" r:id="rId5"/>
    <p:sldId id="294" r:id="rId6"/>
    <p:sldId id="295" r:id="rId7"/>
    <p:sldId id="296" r:id="rId8"/>
    <p:sldId id="286" r:id="rId9"/>
    <p:sldId id="303" r:id="rId10"/>
    <p:sldId id="305" r:id="rId11"/>
    <p:sldId id="265" r:id="rId12"/>
    <p:sldId id="278" r:id="rId13"/>
    <p:sldId id="304" r:id="rId14"/>
    <p:sldId id="297" r:id="rId15"/>
    <p:sldId id="298" r:id="rId16"/>
    <p:sldId id="299" r:id="rId17"/>
    <p:sldId id="300" r:id="rId18"/>
    <p:sldId id="301" r:id="rId19"/>
    <p:sldId id="306" r:id="rId20"/>
    <p:sldId id="26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varScale="1">
        <p:scale>
          <a:sx n="111" d="100"/>
          <a:sy n="111" d="100"/>
        </p:scale>
        <p:origin x="420" y="9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les Kiefriter" userId="a996b49251c4dfd2" providerId="LiveId" clId="{38E1ABCE-DCED-45BB-9163-E7279FC7721B}"/>
    <pc:docChg chg="undo custSel addSld modSld sldOrd">
      <pc:chgData name="Charles Kiefriter" userId="a996b49251c4dfd2" providerId="LiveId" clId="{38E1ABCE-DCED-45BB-9163-E7279FC7721B}" dt="2024-01-17T00:59:33.158" v="274" actId="1037"/>
      <pc:docMkLst>
        <pc:docMk/>
      </pc:docMkLst>
      <pc:sldChg chg="addSp delSp modSp mod ord">
        <pc:chgData name="Charles Kiefriter" userId="a996b49251c4dfd2" providerId="LiveId" clId="{38E1ABCE-DCED-45BB-9163-E7279FC7721B}" dt="2024-01-17T00:44:01.199" v="209" actId="14100"/>
        <pc:sldMkLst>
          <pc:docMk/>
          <pc:sldMk cId="3551399501" sldId="303"/>
        </pc:sldMkLst>
        <pc:spChg chg="add mod">
          <ac:chgData name="Charles Kiefriter" userId="a996b49251c4dfd2" providerId="LiveId" clId="{38E1ABCE-DCED-45BB-9163-E7279FC7721B}" dt="2024-01-17T00:39:36.250" v="195" actId="1076"/>
          <ac:spMkLst>
            <pc:docMk/>
            <pc:sldMk cId="3551399501" sldId="303"/>
            <ac:spMk id="2" creationId="{40346BC9-5E3A-5092-6ECC-E4E6FAE9ADAF}"/>
          </ac:spMkLst>
        </pc:spChg>
        <pc:spChg chg="add mod">
          <ac:chgData name="Charles Kiefriter" userId="a996b49251c4dfd2" providerId="LiveId" clId="{38E1ABCE-DCED-45BB-9163-E7279FC7721B}" dt="2024-01-17T00:39:36.250" v="195" actId="1076"/>
          <ac:spMkLst>
            <pc:docMk/>
            <pc:sldMk cId="3551399501" sldId="303"/>
            <ac:spMk id="3" creationId="{F19DAB60-7345-E475-248A-5DE1D69809B0}"/>
          </ac:spMkLst>
        </pc:spChg>
        <pc:spChg chg="mod">
          <ac:chgData name="Charles Kiefriter" userId="a996b49251c4dfd2" providerId="LiveId" clId="{38E1ABCE-DCED-45BB-9163-E7279FC7721B}" dt="2024-01-17T00:43:50.936" v="207" actId="1076"/>
          <ac:spMkLst>
            <pc:docMk/>
            <pc:sldMk cId="3551399501" sldId="303"/>
            <ac:spMk id="4" creationId="{C0B26727-0F97-5A73-B4ED-6BE65E07E5DB}"/>
          </ac:spMkLst>
        </pc:spChg>
        <pc:spChg chg="del">
          <ac:chgData name="Charles Kiefriter" userId="a996b49251c4dfd2" providerId="LiveId" clId="{38E1ABCE-DCED-45BB-9163-E7279FC7721B}" dt="2024-01-17T00:43:03.947" v="200" actId="478"/>
          <ac:spMkLst>
            <pc:docMk/>
            <pc:sldMk cId="3551399501" sldId="303"/>
            <ac:spMk id="5" creationId="{20F6CBEF-9110-814A-F1E8-8EDD591B1904}"/>
          </ac:spMkLst>
        </pc:spChg>
        <pc:spChg chg="mod">
          <ac:chgData name="Charles Kiefriter" userId="a996b49251c4dfd2" providerId="LiveId" clId="{38E1ABCE-DCED-45BB-9163-E7279FC7721B}" dt="2024-01-17T00:18:26.384" v="25" actId="20577"/>
          <ac:spMkLst>
            <pc:docMk/>
            <pc:sldMk cId="3551399501" sldId="303"/>
            <ac:spMk id="6" creationId="{59E906CD-110B-9D01-732C-2F21759B0265}"/>
          </ac:spMkLst>
        </pc:spChg>
        <pc:spChg chg="add mod">
          <ac:chgData name="Charles Kiefriter" userId="a996b49251c4dfd2" providerId="LiveId" clId="{38E1ABCE-DCED-45BB-9163-E7279FC7721B}" dt="2024-01-17T00:39:36.250" v="195" actId="1076"/>
          <ac:spMkLst>
            <pc:docMk/>
            <pc:sldMk cId="3551399501" sldId="303"/>
            <ac:spMk id="7" creationId="{2944939E-CE60-4E7F-459C-2B805538DC4D}"/>
          </ac:spMkLst>
        </pc:spChg>
        <pc:spChg chg="add mod">
          <ac:chgData name="Charles Kiefriter" userId="a996b49251c4dfd2" providerId="LiveId" clId="{38E1ABCE-DCED-45BB-9163-E7279FC7721B}" dt="2024-01-17T00:39:36.250" v="195" actId="1076"/>
          <ac:spMkLst>
            <pc:docMk/>
            <pc:sldMk cId="3551399501" sldId="303"/>
            <ac:spMk id="8" creationId="{34F4454C-BF01-204B-7739-7B9CDC5E6AB9}"/>
          </ac:spMkLst>
        </pc:spChg>
        <pc:spChg chg="add mod">
          <ac:chgData name="Charles Kiefriter" userId="a996b49251c4dfd2" providerId="LiveId" clId="{38E1ABCE-DCED-45BB-9163-E7279FC7721B}" dt="2024-01-17T00:39:36.250" v="195" actId="1076"/>
          <ac:spMkLst>
            <pc:docMk/>
            <pc:sldMk cId="3551399501" sldId="303"/>
            <ac:spMk id="14" creationId="{C41761B8-B7F5-0027-F883-18FD7CEF3E85}"/>
          </ac:spMkLst>
        </pc:spChg>
        <pc:spChg chg="add mod">
          <ac:chgData name="Charles Kiefriter" userId="a996b49251c4dfd2" providerId="LiveId" clId="{38E1ABCE-DCED-45BB-9163-E7279FC7721B}" dt="2024-01-17T00:43:12.024" v="203" actId="14100"/>
          <ac:spMkLst>
            <pc:docMk/>
            <pc:sldMk cId="3551399501" sldId="303"/>
            <ac:spMk id="17" creationId="{B5607AA7-C4EB-DE4A-F2F9-216914155727}"/>
          </ac:spMkLst>
        </pc:spChg>
        <pc:spChg chg="add mod">
          <ac:chgData name="Charles Kiefriter" userId="a996b49251c4dfd2" providerId="LiveId" clId="{38E1ABCE-DCED-45BB-9163-E7279FC7721B}" dt="2024-01-17T00:44:01.199" v="209" actId="14100"/>
          <ac:spMkLst>
            <pc:docMk/>
            <pc:sldMk cId="3551399501" sldId="303"/>
            <ac:spMk id="19" creationId="{A1A2E3CB-4A3B-1F6C-E6B9-A4A01B2568C2}"/>
          </ac:spMkLst>
        </pc:spChg>
        <pc:cxnChg chg="add mod">
          <ac:chgData name="Charles Kiefriter" userId="a996b49251c4dfd2" providerId="LiveId" clId="{38E1ABCE-DCED-45BB-9163-E7279FC7721B}" dt="2024-01-17T00:39:36.250" v="195" actId="1076"/>
          <ac:cxnSpMkLst>
            <pc:docMk/>
            <pc:sldMk cId="3551399501" sldId="303"/>
            <ac:cxnSpMk id="10" creationId="{E2CF2A64-E28C-F0B1-55B1-F46615CA67E0}"/>
          </ac:cxnSpMkLst>
        </pc:cxnChg>
      </pc:sldChg>
      <pc:sldChg chg="add">
        <pc:chgData name="Charles Kiefriter" userId="a996b49251c4dfd2" providerId="LiveId" clId="{38E1ABCE-DCED-45BB-9163-E7279FC7721B}" dt="2024-01-17T00:18:14.563" v="0" actId="2890"/>
        <pc:sldMkLst>
          <pc:docMk/>
          <pc:sldMk cId="3827704663" sldId="305"/>
        </pc:sldMkLst>
      </pc:sldChg>
      <pc:sldChg chg="addSp delSp modSp add mod ord">
        <pc:chgData name="Charles Kiefriter" userId="a996b49251c4dfd2" providerId="LiveId" clId="{38E1ABCE-DCED-45BB-9163-E7279FC7721B}" dt="2024-01-17T00:59:33.158" v="274" actId="1037"/>
        <pc:sldMkLst>
          <pc:docMk/>
          <pc:sldMk cId="2169686199" sldId="306"/>
        </pc:sldMkLst>
        <pc:spChg chg="add mod">
          <ac:chgData name="Charles Kiefriter" userId="a996b49251c4dfd2" providerId="LiveId" clId="{38E1ABCE-DCED-45BB-9163-E7279FC7721B}" dt="2024-01-17T00:59:27.811" v="243" actId="20577"/>
          <ac:spMkLst>
            <pc:docMk/>
            <pc:sldMk cId="2169686199" sldId="306"/>
            <ac:spMk id="2" creationId="{39E1C922-B9C7-D0AD-8A67-CE620AD121BE}"/>
          </ac:spMkLst>
        </pc:spChg>
        <pc:spChg chg="del">
          <ac:chgData name="Charles Kiefriter" userId="a996b49251c4dfd2" providerId="LiveId" clId="{38E1ABCE-DCED-45BB-9163-E7279FC7721B}" dt="2024-01-17T00:52:46.192" v="214" actId="478"/>
          <ac:spMkLst>
            <pc:docMk/>
            <pc:sldMk cId="2169686199" sldId="306"/>
            <ac:spMk id="4" creationId="{C0B26727-0F97-5A73-B4ED-6BE65E07E5DB}"/>
          </ac:spMkLst>
        </pc:spChg>
        <pc:spChg chg="del">
          <ac:chgData name="Charles Kiefriter" userId="a996b49251c4dfd2" providerId="LiveId" clId="{38E1ABCE-DCED-45BB-9163-E7279FC7721B}" dt="2024-01-17T00:52:44.184" v="213" actId="478"/>
          <ac:spMkLst>
            <pc:docMk/>
            <pc:sldMk cId="2169686199" sldId="306"/>
            <ac:spMk id="6" creationId="{59E906CD-110B-9D01-732C-2F21759B0265}"/>
          </ac:spMkLst>
        </pc:spChg>
        <pc:picChg chg="add mod">
          <ac:chgData name="Charles Kiefriter" userId="a996b49251c4dfd2" providerId="LiveId" clId="{38E1ABCE-DCED-45BB-9163-E7279FC7721B}" dt="2024-01-17T00:59:33.158" v="274" actId="1037"/>
          <ac:picMkLst>
            <pc:docMk/>
            <pc:sldMk cId="2169686199" sldId="306"/>
            <ac:picMk id="1026" creationId="{3C8CE67A-36E1-5A09-D74F-A2C8E212977E}"/>
          </ac:picMkLst>
        </pc:picChg>
      </pc:sldChg>
    </pc:docChg>
  </pc:docChgLst>
  <pc:docChgLst>
    <pc:chgData name="Chuck Kiefriter" userId="c57348f7-b440-4861-a58f-c89f414ea74a" providerId="ADAL" clId="{C11307D8-F416-4216-B85A-47312E9494DC}"/>
    <pc:docChg chg="undo custSel addSld delSld modSld sldOrd">
      <pc:chgData name="Chuck Kiefriter" userId="c57348f7-b440-4861-a58f-c89f414ea74a" providerId="ADAL" clId="{C11307D8-F416-4216-B85A-47312E9494DC}" dt="2023-04-05T01:39:50.392" v="1445" actId="1076"/>
      <pc:docMkLst>
        <pc:docMk/>
      </pc:docMkLst>
      <pc:sldChg chg="delSp modSp mod">
        <pc:chgData name="Chuck Kiefriter" userId="c57348f7-b440-4861-a58f-c89f414ea74a" providerId="ADAL" clId="{C11307D8-F416-4216-B85A-47312E9494DC}" dt="2023-04-04T22:40:58.023" v="1441" actId="20577"/>
        <pc:sldMkLst>
          <pc:docMk/>
          <pc:sldMk cId="3995279466" sldId="256"/>
        </pc:sldMkLst>
        <pc:spChg chg="mod">
          <ac:chgData name="Chuck Kiefriter" userId="c57348f7-b440-4861-a58f-c89f414ea74a" providerId="ADAL" clId="{C11307D8-F416-4216-B85A-47312E9494DC}" dt="2023-04-02T22:19:13.359" v="199" actId="14100"/>
          <ac:spMkLst>
            <pc:docMk/>
            <pc:sldMk cId="3995279466" sldId="256"/>
            <ac:spMk id="6" creationId="{DE3DBA5A-FA8E-46C6-1402-E5C7632F4CAD}"/>
          </ac:spMkLst>
        </pc:spChg>
        <pc:spChg chg="mod">
          <ac:chgData name="Chuck Kiefriter" userId="c57348f7-b440-4861-a58f-c89f414ea74a" providerId="ADAL" clId="{C11307D8-F416-4216-B85A-47312E9494DC}" dt="2023-04-04T22:40:58.023" v="1441" actId="20577"/>
          <ac:spMkLst>
            <pc:docMk/>
            <pc:sldMk cId="3995279466" sldId="256"/>
            <ac:spMk id="10" creationId="{EA3D5ED0-1762-C438-DD7C-B32C5582A339}"/>
          </ac:spMkLst>
        </pc:spChg>
        <pc:spChg chg="del">
          <ac:chgData name="Chuck Kiefriter" userId="c57348f7-b440-4861-a58f-c89f414ea74a" providerId="ADAL" clId="{C11307D8-F416-4216-B85A-47312E9494DC}" dt="2023-04-02T22:23:05.499" v="213" actId="478"/>
          <ac:spMkLst>
            <pc:docMk/>
            <pc:sldMk cId="3995279466" sldId="256"/>
            <ac:spMk id="11" creationId="{8C44B216-C75C-0589-1A08-E1736DCD43C5}"/>
          </ac:spMkLst>
        </pc:spChg>
        <pc:picChg chg="del">
          <ac:chgData name="Chuck Kiefriter" userId="c57348f7-b440-4861-a58f-c89f414ea74a" providerId="ADAL" clId="{C11307D8-F416-4216-B85A-47312E9494DC}" dt="2023-04-02T22:19:15.896" v="200" actId="478"/>
          <ac:picMkLst>
            <pc:docMk/>
            <pc:sldMk cId="3995279466" sldId="256"/>
            <ac:picMk id="5" creationId="{C730C03D-0D57-7578-992D-93F2E9FFBCB8}"/>
          </ac:picMkLst>
        </pc:picChg>
      </pc:sldChg>
      <pc:sldChg chg="modSp mod">
        <pc:chgData name="Chuck Kiefriter" userId="c57348f7-b440-4861-a58f-c89f414ea74a" providerId="ADAL" clId="{C11307D8-F416-4216-B85A-47312E9494DC}" dt="2023-04-02T22:18:27.703" v="153" actId="20577"/>
        <pc:sldMkLst>
          <pc:docMk/>
          <pc:sldMk cId="3194223319" sldId="263"/>
        </pc:sldMkLst>
        <pc:spChg chg="mod">
          <ac:chgData name="Chuck Kiefriter" userId="c57348f7-b440-4861-a58f-c89f414ea74a" providerId="ADAL" clId="{C11307D8-F416-4216-B85A-47312E9494DC}" dt="2023-04-02T22:18:27.703" v="153" actId="20577"/>
          <ac:spMkLst>
            <pc:docMk/>
            <pc:sldMk cId="3194223319" sldId="263"/>
            <ac:spMk id="3" creationId="{23DFC7E9-54DD-38D7-0B9B-D34948D68CF9}"/>
          </ac:spMkLst>
        </pc:spChg>
      </pc:sldChg>
      <pc:sldChg chg="modSp mod">
        <pc:chgData name="Chuck Kiefriter" userId="c57348f7-b440-4861-a58f-c89f414ea74a" providerId="ADAL" clId="{C11307D8-F416-4216-B85A-47312E9494DC}" dt="2023-04-02T22:18:46.219" v="157" actId="14100"/>
        <pc:sldMkLst>
          <pc:docMk/>
          <pc:sldMk cId="763182894" sldId="264"/>
        </pc:sldMkLst>
        <pc:spChg chg="mod">
          <ac:chgData name="Chuck Kiefriter" userId="c57348f7-b440-4861-a58f-c89f414ea74a" providerId="ADAL" clId="{C11307D8-F416-4216-B85A-47312E9494DC}" dt="2023-04-02T22:18:46.219" v="157" actId="14100"/>
          <ac:spMkLst>
            <pc:docMk/>
            <pc:sldMk cId="763182894" sldId="264"/>
            <ac:spMk id="3" creationId="{23DFC7E9-54DD-38D7-0B9B-D34948D68CF9}"/>
          </ac:spMkLst>
        </pc:spChg>
      </pc:sldChg>
      <pc:sldChg chg="modSp mod">
        <pc:chgData name="Chuck Kiefriter" userId="c57348f7-b440-4861-a58f-c89f414ea74a" providerId="ADAL" clId="{C11307D8-F416-4216-B85A-47312E9494DC}" dt="2023-04-03T15:01:38.405" v="654" actId="20577"/>
        <pc:sldMkLst>
          <pc:docMk/>
          <pc:sldMk cId="367428708" sldId="265"/>
        </pc:sldMkLst>
        <pc:spChg chg="mod">
          <ac:chgData name="Chuck Kiefriter" userId="c57348f7-b440-4861-a58f-c89f414ea74a" providerId="ADAL" clId="{C11307D8-F416-4216-B85A-47312E9494DC}" dt="2023-04-03T15:01:38.405" v="654" actId="20577"/>
          <ac:spMkLst>
            <pc:docMk/>
            <pc:sldMk cId="367428708" sldId="265"/>
            <ac:spMk id="3" creationId="{23DFC7E9-54DD-38D7-0B9B-D34948D68CF9}"/>
          </ac:spMkLst>
        </pc:spChg>
      </pc:sldChg>
      <pc:sldChg chg="addSp delSp modSp mod">
        <pc:chgData name="Chuck Kiefriter" userId="c57348f7-b440-4861-a58f-c89f414ea74a" providerId="ADAL" clId="{C11307D8-F416-4216-B85A-47312E9494DC}" dt="2023-04-04T18:57:23.796" v="1425" actId="207"/>
        <pc:sldMkLst>
          <pc:docMk/>
          <pc:sldMk cId="976671966" sldId="278"/>
        </pc:sldMkLst>
        <pc:spChg chg="add mod">
          <ac:chgData name="Chuck Kiefriter" userId="c57348f7-b440-4861-a58f-c89f414ea74a" providerId="ADAL" clId="{C11307D8-F416-4216-B85A-47312E9494DC}" dt="2023-04-03T15:28:39.411" v="808" actId="1038"/>
          <ac:spMkLst>
            <pc:docMk/>
            <pc:sldMk cId="976671966" sldId="278"/>
            <ac:spMk id="3" creationId="{C9DDF84E-4B1D-A8C8-4D2B-5582BF58B0D3}"/>
          </ac:spMkLst>
        </pc:spChg>
        <pc:spChg chg="mod">
          <ac:chgData name="Chuck Kiefriter" userId="c57348f7-b440-4861-a58f-c89f414ea74a" providerId="ADAL" clId="{C11307D8-F416-4216-B85A-47312E9494DC}" dt="2023-04-04T18:57:23.796" v="1425" actId="207"/>
          <ac:spMkLst>
            <pc:docMk/>
            <pc:sldMk cId="976671966" sldId="278"/>
            <ac:spMk id="4" creationId="{C0B26727-0F97-5A73-B4ED-6BE65E07E5DB}"/>
          </ac:spMkLst>
        </pc:spChg>
        <pc:spChg chg="del">
          <ac:chgData name="Chuck Kiefriter" userId="c57348f7-b440-4861-a58f-c89f414ea74a" providerId="ADAL" clId="{C11307D8-F416-4216-B85A-47312E9494DC}" dt="2023-04-03T15:02:16.058" v="665" actId="478"/>
          <ac:spMkLst>
            <pc:docMk/>
            <pc:sldMk cId="976671966" sldId="278"/>
            <ac:spMk id="5" creationId="{983625D7-1156-1D51-0A49-6B0357B75EF4}"/>
          </ac:spMkLst>
        </pc:spChg>
        <pc:spChg chg="mod">
          <ac:chgData name="Chuck Kiefriter" userId="c57348f7-b440-4861-a58f-c89f414ea74a" providerId="ADAL" clId="{C11307D8-F416-4216-B85A-47312E9494DC}" dt="2023-04-03T15:02:10.368" v="664" actId="20577"/>
          <ac:spMkLst>
            <pc:docMk/>
            <pc:sldMk cId="976671966" sldId="278"/>
            <ac:spMk id="6" creationId="{59E906CD-110B-9D01-732C-2F21759B0265}"/>
          </ac:spMkLst>
        </pc:spChg>
        <pc:spChg chg="add mod">
          <ac:chgData name="Chuck Kiefriter" userId="c57348f7-b440-4861-a58f-c89f414ea74a" providerId="ADAL" clId="{C11307D8-F416-4216-B85A-47312E9494DC}" dt="2023-04-03T17:15:25.128" v="1318" actId="1076"/>
          <ac:spMkLst>
            <pc:docMk/>
            <pc:sldMk cId="976671966" sldId="278"/>
            <ac:spMk id="8" creationId="{9FF17257-FCFA-B5FD-1F98-96E3F7F501FF}"/>
          </ac:spMkLst>
        </pc:spChg>
        <pc:spChg chg="del">
          <ac:chgData name="Chuck Kiefriter" userId="c57348f7-b440-4861-a58f-c89f414ea74a" providerId="ADAL" clId="{C11307D8-F416-4216-B85A-47312E9494DC}" dt="2023-04-03T15:02:16.058" v="665" actId="478"/>
          <ac:spMkLst>
            <pc:docMk/>
            <pc:sldMk cId="976671966" sldId="278"/>
            <ac:spMk id="9" creationId="{E3EBAC68-1411-42B9-71E1-6CD3E49066B5}"/>
          </ac:spMkLst>
        </pc:spChg>
      </pc:sldChg>
      <pc:sldChg chg="modSp mod">
        <pc:chgData name="Chuck Kiefriter" userId="c57348f7-b440-4861-a58f-c89f414ea74a" providerId="ADAL" clId="{C11307D8-F416-4216-B85A-47312E9494DC}" dt="2023-04-03T17:20:27.754" v="1333" actId="20577"/>
        <pc:sldMkLst>
          <pc:docMk/>
          <pc:sldMk cId="1155090792" sldId="286"/>
        </pc:sldMkLst>
        <pc:spChg chg="mod">
          <ac:chgData name="Chuck Kiefriter" userId="c57348f7-b440-4861-a58f-c89f414ea74a" providerId="ADAL" clId="{C11307D8-F416-4216-B85A-47312E9494DC}" dt="2023-04-03T17:20:27.754" v="1333" actId="20577"/>
          <ac:spMkLst>
            <pc:docMk/>
            <pc:sldMk cId="1155090792" sldId="286"/>
            <ac:spMk id="3" creationId="{23DFC7E9-54DD-38D7-0B9B-D34948D68CF9}"/>
          </ac:spMkLst>
        </pc:spChg>
      </pc:sldChg>
      <pc:sldChg chg="modSp mod">
        <pc:chgData name="Chuck Kiefriter" userId="c57348f7-b440-4861-a58f-c89f414ea74a" providerId="ADAL" clId="{C11307D8-F416-4216-B85A-47312E9494DC}" dt="2023-04-03T18:49:25.647" v="1381" actId="20577"/>
        <pc:sldMkLst>
          <pc:docMk/>
          <pc:sldMk cId="424094208" sldId="287"/>
        </pc:sldMkLst>
        <pc:spChg chg="mod">
          <ac:chgData name="Chuck Kiefriter" userId="c57348f7-b440-4861-a58f-c89f414ea74a" providerId="ADAL" clId="{C11307D8-F416-4216-B85A-47312E9494DC}" dt="2023-04-03T18:49:25.647" v="1381" actId="20577"/>
          <ac:spMkLst>
            <pc:docMk/>
            <pc:sldMk cId="424094208" sldId="287"/>
            <ac:spMk id="5" creationId="{9DB63145-E59C-9501-8AA5-4E6AC5C0D40F}"/>
          </ac:spMkLst>
        </pc:spChg>
      </pc:sldChg>
      <pc:sldChg chg="del">
        <pc:chgData name="Chuck Kiefriter" userId="c57348f7-b440-4861-a58f-c89f414ea74a" providerId="ADAL" clId="{C11307D8-F416-4216-B85A-47312E9494DC}" dt="2023-04-02T22:24:00.552" v="217" actId="47"/>
        <pc:sldMkLst>
          <pc:docMk/>
          <pc:sldMk cId="834285187" sldId="288"/>
        </pc:sldMkLst>
      </pc:sldChg>
      <pc:sldChg chg="del">
        <pc:chgData name="Chuck Kiefriter" userId="c57348f7-b440-4861-a58f-c89f414ea74a" providerId="ADAL" clId="{C11307D8-F416-4216-B85A-47312E9494DC}" dt="2023-04-03T15:08:27.437" v="744" actId="47"/>
        <pc:sldMkLst>
          <pc:docMk/>
          <pc:sldMk cId="3007476099" sldId="289"/>
        </pc:sldMkLst>
      </pc:sldChg>
      <pc:sldChg chg="del">
        <pc:chgData name="Chuck Kiefriter" userId="c57348f7-b440-4861-a58f-c89f414ea74a" providerId="ADAL" clId="{C11307D8-F416-4216-B85A-47312E9494DC}" dt="2023-04-03T15:08:28.915" v="745" actId="47"/>
        <pc:sldMkLst>
          <pc:docMk/>
          <pc:sldMk cId="2491041013" sldId="290"/>
        </pc:sldMkLst>
      </pc:sldChg>
      <pc:sldChg chg="del">
        <pc:chgData name="Chuck Kiefriter" userId="c57348f7-b440-4861-a58f-c89f414ea74a" providerId="ADAL" clId="{C11307D8-F416-4216-B85A-47312E9494DC}" dt="2023-04-03T15:08:29.838" v="746" actId="47"/>
        <pc:sldMkLst>
          <pc:docMk/>
          <pc:sldMk cId="491903796" sldId="291"/>
        </pc:sldMkLst>
      </pc:sldChg>
      <pc:sldChg chg="del">
        <pc:chgData name="Chuck Kiefriter" userId="c57348f7-b440-4861-a58f-c89f414ea74a" providerId="ADAL" clId="{C11307D8-F416-4216-B85A-47312E9494DC}" dt="2023-04-03T15:08:31.482" v="747" actId="47"/>
        <pc:sldMkLst>
          <pc:docMk/>
          <pc:sldMk cId="1538833485" sldId="292"/>
        </pc:sldMkLst>
      </pc:sldChg>
      <pc:sldChg chg="addSp modSp add mod">
        <pc:chgData name="Chuck Kiefriter" userId="c57348f7-b440-4861-a58f-c89f414ea74a" providerId="ADAL" clId="{C11307D8-F416-4216-B85A-47312E9494DC}" dt="2023-04-04T22:37:32.693" v="1436" actId="1076"/>
        <pc:sldMkLst>
          <pc:docMk/>
          <pc:sldMk cId="250210305" sldId="293"/>
        </pc:sldMkLst>
        <pc:spChg chg="mod">
          <ac:chgData name="Chuck Kiefriter" userId="c57348f7-b440-4861-a58f-c89f414ea74a" providerId="ADAL" clId="{C11307D8-F416-4216-B85A-47312E9494DC}" dt="2023-04-02T22:25:04.220" v="238" actId="20577"/>
          <ac:spMkLst>
            <pc:docMk/>
            <pc:sldMk cId="250210305" sldId="293"/>
            <ac:spMk id="6" creationId="{DE3DBA5A-FA8E-46C6-1402-E5C7632F4CAD}"/>
          </ac:spMkLst>
        </pc:spChg>
        <pc:spChg chg="mod">
          <ac:chgData name="Chuck Kiefriter" userId="c57348f7-b440-4861-a58f-c89f414ea74a" providerId="ADAL" clId="{C11307D8-F416-4216-B85A-47312E9494DC}" dt="2023-04-02T22:34:44.575" v="335" actId="1036"/>
          <ac:spMkLst>
            <pc:docMk/>
            <pc:sldMk cId="250210305" sldId="293"/>
            <ac:spMk id="10" creationId="{EA3D5ED0-1762-C438-DD7C-B32C5582A339}"/>
          </ac:spMkLst>
        </pc:spChg>
        <pc:graphicFrameChg chg="add mod modGraphic">
          <ac:chgData name="Chuck Kiefriter" userId="c57348f7-b440-4861-a58f-c89f414ea74a" providerId="ADAL" clId="{C11307D8-F416-4216-B85A-47312E9494DC}" dt="2023-04-02T22:34:15.597" v="311" actId="207"/>
          <ac:graphicFrameMkLst>
            <pc:docMk/>
            <pc:sldMk cId="250210305" sldId="293"/>
            <ac:graphicFrameMk id="2" creationId="{37BDF7BB-E95F-A1D6-91B0-C82B570617A0}"/>
          </ac:graphicFrameMkLst>
        </pc:graphicFrameChg>
        <pc:picChg chg="add mod">
          <ac:chgData name="Chuck Kiefriter" userId="c57348f7-b440-4861-a58f-c89f414ea74a" providerId="ADAL" clId="{C11307D8-F416-4216-B85A-47312E9494DC}" dt="2023-04-02T22:31:46.068" v="292" actId="1076"/>
          <ac:picMkLst>
            <pc:docMk/>
            <pc:sldMk cId="250210305" sldId="293"/>
            <ac:picMk id="4" creationId="{7CB28188-CD37-F6A4-6D3C-70765550BD6C}"/>
          </ac:picMkLst>
        </pc:picChg>
        <pc:picChg chg="add mod">
          <ac:chgData name="Chuck Kiefriter" userId="c57348f7-b440-4861-a58f-c89f414ea74a" providerId="ADAL" clId="{C11307D8-F416-4216-B85A-47312E9494DC}" dt="2023-04-04T22:37:32.693" v="1436" actId="1076"/>
          <ac:picMkLst>
            <pc:docMk/>
            <pc:sldMk cId="250210305" sldId="293"/>
            <ac:picMk id="5" creationId="{53DF2F7F-7B17-ADB3-6B4E-639563DF2A2A}"/>
          </ac:picMkLst>
        </pc:picChg>
      </pc:sldChg>
      <pc:sldChg chg="addSp delSp modSp add mod">
        <pc:chgData name="Chuck Kiefriter" userId="c57348f7-b440-4861-a58f-c89f414ea74a" providerId="ADAL" clId="{C11307D8-F416-4216-B85A-47312E9494DC}" dt="2023-04-02T23:08:14.894" v="563" actId="207"/>
        <pc:sldMkLst>
          <pc:docMk/>
          <pc:sldMk cId="2393746750" sldId="294"/>
        </pc:sldMkLst>
        <pc:spChg chg="add mod">
          <ac:chgData name="Chuck Kiefriter" userId="c57348f7-b440-4861-a58f-c89f414ea74a" providerId="ADAL" clId="{C11307D8-F416-4216-B85A-47312E9494DC}" dt="2023-04-02T22:57:18.640" v="499" actId="1076"/>
          <ac:spMkLst>
            <pc:docMk/>
            <pc:sldMk cId="2393746750" sldId="294"/>
            <ac:spMk id="5" creationId="{2F91AB46-91B6-D008-FAC4-1461717C6E0C}"/>
          </ac:spMkLst>
        </pc:spChg>
        <pc:spChg chg="mod">
          <ac:chgData name="Chuck Kiefriter" userId="c57348f7-b440-4861-a58f-c89f414ea74a" providerId="ADAL" clId="{C11307D8-F416-4216-B85A-47312E9494DC}" dt="2023-04-02T22:47:27.050" v="410" actId="20577"/>
          <ac:spMkLst>
            <pc:docMk/>
            <pc:sldMk cId="2393746750" sldId="294"/>
            <ac:spMk id="6" creationId="{DE3DBA5A-FA8E-46C6-1402-E5C7632F4CAD}"/>
          </ac:spMkLst>
        </pc:spChg>
        <pc:spChg chg="add mod">
          <ac:chgData name="Chuck Kiefriter" userId="c57348f7-b440-4861-a58f-c89f414ea74a" providerId="ADAL" clId="{C11307D8-F416-4216-B85A-47312E9494DC}" dt="2023-04-02T23:05:15.025" v="512" actId="1076"/>
          <ac:spMkLst>
            <pc:docMk/>
            <pc:sldMk cId="2393746750" sldId="294"/>
            <ac:spMk id="8" creationId="{D447757E-C9A6-66AC-8AF6-FAEF70B9920F}"/>
          </ac:spMkLst>
        </pc:spChg>
        <pc:spChg chg="mod">
          <ac:chgData name="Chuck Kiefriter" userId="c57348f7-b440-4861-a58f-c89f414ea74a" providerId="ADAL" clId="{C11307D8-F416-4216-B85A-47312E9494DC}" dt="2023-04-02T23:08:14.894" v="563" actId="207"/>
          <ac:spMkLst>
            <pc:docMk/>
            <pc:sldMk cId="2393746750" sldId="294"/>
            <ac:spMk id="10" creationId="{EA3D5ED0-1762-C438-DD7C-B32C5582A339}"/>
          </ac:spMkLst>
        </pc:spChg>
        <pc:spChg chg="add mod">
          <ac:chgData name="Chuck Kiefriter" userId="c57348f7-b440-4861-a58f-c89f414ea74a" providerId="ADAL" clId="{C11307D8-F416-4216-B85A-47312E9494DC}" dt="2023-04-02T23:05:37.879" v="515" actId="14100"/>
          <ac:spMkLst>
            <pc:docMk/>
            <pc:sldMk cId="2393746750" sldId="294"/>
            <ac:spMk id="11" creationId="{18375F9A-28E2-5B4B-53E5-365BF1F164F0}"/>
          </ac:spMkLst>
        </pc:spChg>
        <pc:spChg chg="add mod">
          <ac:chgData name="Chuck Kiefriter" userId="c57348f7-b440-4861-a58f-c89f414ea74a" providerId="ADAL" clId="{C11307D8-F416-4216-B85A-47312E9494DC}" dt="2023-04-02T23:06:07.710" v="536" actId="1036"/>
          <ac:spMkLst>
            <pc:docMk/>
            <pc:sldMk cId="2393746750" sldId="294"/>
            <ac:spMk id="13" creationId="{61BB3492-71A0-D931-F8EC-53AE6AE410A9}"/>
          </ac:spMkLst>
        </pc:spChg>
        <pc:graphicFrameChg chg="del">
          <ac:chgData name="Chuck Kiefriter" userId="c57348f7-b440-4861-a58f-c89f414ea74a" providerId="ADAL" clId="{C11307D8-F416-4216-B85A-47312E9494DC}" dt="2023-04-02T22:46:54.432" v="388" actId="478"/>
          <ac:graphicFrameMkLst>
            <pc:docMk/>
            <pc:sldMk cId="2393746750" sldId="294"/>
            <ac:graphicFrameMk id="2" creationId="{37BDF7BB-E95F-A1D6-91B0-C82B570617A0}"/>
          </ac:graphicFrameMkLst>
        </pc:graphicFrameChg>
        <pc:picChg chg="del">
          <ac:chgData name="Chuck Kiefriter" userId="c57348f7-b440-4861-a58f-c89f414ea74a" providerId="ADAL" clId="{C11307D8-F416-4216-B85A-47312E9494DC}" dt="2023-04-02T22:46:57.054" v="389" actId="478"/>
          <ac:picMkLst>
            <pc:docMk/>
            <pc:sldMk cId="2393746750" sldId="294"/>
            <ac:picMk id="4" creationId="{7CB28188-CD37-F6A4-6D3C-70765550BD6C}"/>
          </ac:picMkLst>
        </pc:picChg>
      </pc:sldChg>
      <pc:sldChg chg="modSp add mod">
        <pc:chgData name="Chuck Kiefriter" userId="c57348f7-b440-4861-a58f-c89f414ea74a" providerId="ADAL" clId="{C11307D8-F416-4216-B85A-47312E9494DC}" dt="2023-04-02T23:11:48.745" v="585" actId="5793"/>
        <pc:sldMkLst>
          <pc:docMk/>
          <pc:sldMk cId="3934503907" sldId="295"/>
        </pc:sldMkLst>
        <pc:spChg chg="mod">
          <ac:chgData name="Chuck Kiefriter" userId="c57348f7-b440-4861-a58f-c89f414ea74a" providerId="ADAL" clId="{C11307D8-F416-4216-B85A-47312E9494DC}" dt="2023-04-02T23:09:06.656" v="565" actId="6549"/>
          <ac:spMkLst>
            <pc:docMk/>
            <pc:sldMk cId="3934503907" sldId="295"/>
            <ac:spMk id="6" creationId="{DE3DBA5A-FA8E-46C6-1402-E5C7632F4CAD}"/>
          </ac:spMkLst>
        </pc:spChg>
        <pc:spChg chg="mod">
          <ac:chgData name="Chuck Kiefriter" userId="c57348f7-b440-4861-a58f-c89f414ea74a" providerId="ADAL" clId="{C11307D8-F416-4216-B85A-47312E9494DC}" dt="2023-04-02T23:11:48.745" v="585" actId="5793"/>
          <ac:spMkLst>
            <pc:docMk/>
            <pc:sldMk cId="3934503907" sldId="295"/>
            <ac:spMk id="10" creationId="{EA3D5ED0-1762-C438-DD7C-B32C5582A339}"/>
          </ac:spMkLst>
        </pc:spChg>
      </pc:sldChg>
      <pc:sldChg chg="addSp modSp add mod">
        <pc:chgData name="Chuck Kiefriter" userId="c57348f7-b440-4861-a58f-c89f414ea74a" providerId="ADAL" clId="{C11307D8-F416-4216-B85A-47312E9494DC}" dt="2023-04-03T18:11:13.271" v="1353" actId="6549"/>
        <pc:sldMkLst>
          <pc:docMk/>
          <pc:sldMk cId="1076239930" sldId="296"/>
        </pc:sldMkLst>
        <pc:spChg chg="add mod">
          <ac:chgData name="Chuck Kiefriter" userId="c57348f7-b440-4861-a58f-c89f414ea74a" providerId="ADAL" clId="{C11307D8-F416-4216-B85A-47312E9494DC}" dt="2023-04-03T15:00:52.531" v="644" actId="1076"/>
          <ac:spMkLst>
            <pc:docMk/>
            <pc:sldMk cId="1076239930" sldId="296"/>
            <ac:spMk id="3" creationId="{4147B091-8768-D6A8-FF68-DEC06014D579}"/>
          </ac:spMkLst>
        </pc:spChg>
        <pc:spChg chg="mod">
          <ac:chgData name="Chuck Kiefriter" userId="c57348f7-b440-4861-a58f-c89f414ea74a" providerId="ADAL" clId="{C11307D8-F416-4216-B85A-47312E9494DC}" dt="2023-04-03T15:00:29.665" v="640" actId="1035"/>
          <ac:spMkLst>
            <pc:docMk/>
            <pc:sldMk cId="1076239930" sldId="296"/>
            <ac:spMk id="6" creationId="{DE3DBA5A-FA8E-46C6-1402-E5C7632F4CAD}"/>
          </ac:spMkLst>
        </pc:spChg>
        <pc:spChg chg="mod">
          <ac:chgData name="Chuck Kiefriter" userId="c57348f7-b440-4861-a58f-c89f414ea74a" providerId="ADAL" clId="{C11307D8-F416-4216-B85A-47312E9494DC}" dt="2023-04-03T18:11:13.271" v="1353" actId="6549"/>
          <ac:spMkLst>
            <pc:docMk/>
            <pc:sldMk cId="1076239930" sldId="296"/>
            <ac:spMk id="10" creationId="{EA3D5ED0-1762-C438-DD7C-B32C5582A339}"/>
          </ac:spMkLst>
        </pc:spChg>
      </pc:sldChg>
      <pc:sldChg chg="addSp delSp modSp add mod">
        <pc:chgData name="Chuck Kiefriter" userId="c57348f7-b440-4861-a58f-c89f414ea74a" providerId="ADAL" clId="{C11307D8-F416-4216-B85A-47312E9494DC}" dt="2023-04-04T18:58:19.446" v="1426" actId="207"/>
        <pc:sldMkLst>
          <pc:docMk/>
          <pc:sldMk cId="2586908395" sldId="297"/>
        </pc:sldMkLst>
        <pc:spChg chg="add del">
          <ac:chgData name="Chuck Kiefriter" userId="c57348f7-b440-4861-a58f-c89f414ea74a" providerId="ADAL" clId="{C11307D8-F416-4216-B85A-47312E9494DC}" dt="2023-04-03T15:12:27.009" v="762"/>
          <ac:spMkLst>
            <pc:docMk/>
            <pc:sldMk cId="2586908395" sldId="297"/>
            <ac:spMk id="2" creationId="{3F616592-3C02-0860-84A0-E3BEDB39760F}"/>
          </ac:spMkLst>
        </pc:spChg>
        <pc:spChg chg="mod">
          <ac:chgData name="Chuck Kiefriter" userId="c57348f7-b440-4861-a58f-c89f414ea74a" providerId="ADAL" clId="{C11307D8-F416-4216-B85A-47312E9494DC}" dt="2023-04-04T18:58:19.446" v="1426" actId="207"/>
          <ac:spMkLst>
            <pc:docMk/>
            <pc:sldMk cId="2586908395" sldId="297"/>
            <ac:spMk id="4" creationId="{C0B26727-0F97-5A73-B4ED-6BE65E07E5DB}"/>
          </ac:spMkLst>
        </pc:spChg>
        <pc:spChg chg="add mod">
          <ac:chgData name="Chuck Kiefriter" userId="c57348f7-b440-4861-a58f-c89f414ea74a" providerId="ADAL" clId="{C11307D8-F416-4216-B85A-47312E9494DC}" dt="2023-04-03T15:28:43.603" v="809"/>
          <ac:spMkLst>
            <pc:docMk/>
            <pc:sldMk cId="2586908395" sldId="297"/>
            <ac:spMk id="7" creationId="{E4F67DC1-6682-DCC5-09F9-0D3C65052F99}"/>
          </ac:spMkLst>
        </pc:spChg>
        <pc:picChg chg="add mod">
          <ac:chgData name="Chuck Kiefriter" userId="c57348f7-b440-4861-a58f-c89f414ea74a" providerId="ADAL" clId="{C11307D8-F416-4216-B85A-47312E9494DC}" dt="2023-04-03T15:28:53.796" v="836" actId="1035"/>
          <ac:picMkLst>
            <pc:docMk/>
            <pc:sldMk cId="2586908395" sldId="297"/>
            <ac:picMk id="5" creationId="{A70A8141-972B-8FEE-B70B-882D3DD31F46}"/>
          </ac:picMkLst>
        </pc:picChg>
      </pc:sldChg>
      <pc:sldChg chg="addSp delSp modSp add mod">
        <pc:chgData name="Chuck Kiefriter" userId="c57348f7-b440-4861-a58f-c89f414ea74a" providerId="ADAL" clId="{C11307D8-F416-4216-B85A-47312E9494DC}" dt="2023-04-03T15:29:37.311" v="840" actId="115"/>
        <pc:sldMkLst>
          <pc:docMk/>
          <pc:sldMk cId="1731529612" sldId="298"/>
        </pc:sldMkLst>
        <pc:spChg chg="mod">
          <ac:chgData name="Chuck Kiefriter" userId="c57348f7-b440-4861-a58f-c89f414ea74a" providerId="ADAL" clId="{C11307D8-F416-4216-B85A-47312E9494DC}" dt="2023-04-03T15:29:37.311" v="840" actId="115"/>
          <ac:spMkLst>
            <pc:docMk/>
            <pc:sldMk cId="1731529612" sldId="298"/>
            <ac:spMk id="4" creationId="{C0B26727-0F97-5A73-B4ED-6BE65E07E5DB}"/>
          </ac:spMkLst>
        </pc:spChg>
        <pc:spChg chg="add mod">
          <ac:chgData name="Chuck Kiefriter" userId="c57348f7-b440-4861-a58f-c89f414ea74a" providerId="ADAL" clId="{C11307D8-F416-4216-B85A-47312E9494DC}" dt="2023-04-03T15:28:57.894" v="837"/>
          <ac:spMkLst>
            <pc:docMk/>
            <pc:sldMk cId="1731529612" sldId="298"/>
            <ac:spMk id="7" creationId="{81EDE05F-B22E-686F-2292-BF6CA2A0BD87}"/>
          </ac:spMkLst>
        </pc:spChg>
        <pc:picChg chg="add mod">
          <ac:chgData name="Chuck Kiefriter" userId="c57348f7-b440-4861-a58f-c89f414ea74a" providerId="ADAL" clId="{C11307D8-F416-4216-B85A-47312E9494DC}" dt="2023-04-03T15:29:05.082" v="839" actId="1076"/>
          <ac:picMkLst>
            <pc:docMk/>
            <pc:sldMk cId="1731529612" sldId="298"/>
            <ac:picMk id="3" creationId="{E2697A41-77D9-6BEA-7880-1DBD268ED34C}"/>
          </ac:picMkLst>
        </pc:picChg>
        <pc:picChg chg="del">
          <ac:chgData name="Chuck Kiefriter" userId="c57348f7-b440-4861-a58f-c89f414ea74a" providerId="ADAL" clId="{C11307D8-F416-4216-B85A-47312E9494DC}" dt="2023-04-03T15:22:11.665" v="790" actId="478"/>
          <ac:picMkLst>
            <pc:docMk/>
            <pc:sldMk cId="1731529612" sldId="298"/>
            <ac:picMk id="5" creationId="{A70A8141-972B-8FEE-B70B-882D3DD31F46}"/>
          </ac:picMkLst>
        </pc:picChg>
      </pc:sldChg>
      <pc:sldChg chg="addSp delSp modSp add mod">
        <pc:chgData name="Chuck Kiefriter" userId="c57348f7-b440-4861-a58f-c89f414ea74a" providerId="ADAL" clId="{C11307D8-F416-4216-B85A-47312E9494DC}" dt="2023-04-04T20:45:30.493" v="1433" actId="1076"/>
        <pc:sldMkLst>
          <pc:docMk/>
          <pc:sldMk cId="12263916" sldId="299"/>
        </pc:sldMkLst>
        <pc:spChg chg="add mod">
          <ac:chgData name="Chuck Kiefriter" userId="c57348f7-b440-4861-a58f-c89f414ea74a" providerId="ADAL" clId="{C11307D8-F416-4216-B85A-47312E9494DC}" dt="2023-04-04T20:45:30.493" v="1433" actId="1076"/>
          <ac:spMkLst>
            <pc:docMk/>
            <pc:sldMk cId="12263916" sldId="299"/>
            <ac:spMk id="2" creationId="{05E39B88-6490-5C54-C767-A0E91A8F373F}"/>
          </ac:spMkLst>
        </pc:spChg>
        <pc:spChg chg="mod">
          <ac:chgData name="Chuck Kiefriter" userId="c57348f7-b440-4861-a58f-c89f414ea74a" providerId="ADAL" clId="{C11307D8-F416-4216-B85A-47312E9494DC}" dt="2023-04-04T19:00:59.565" v="1427" actId="6549"/>
          <ac:spMkLst>
            <pc:docMk/>
            <pc:sldMk cId="12263916" sldId="299"/>
            <ac:spMk id="4" creationId="{C0B26727-0F97-5A73-B4ED-6BE65E07E5DB}"/>
          </ac:spMkLst>
        </pc:spChg>
        <pc:spChg chg="mod">
          <ac:chgData name="Chuck Kiefriter" userId="c57348f7-b440-4861-a58f-c89f414ea74a" providerId="ADAL" clId="{C11307D8-F416-4216-B85A-47312E9494DC}" dt="2023-04-03T15:33:43.577" v="892" actId="14100"/>
          <ac:spMkLst>
            <pc:docMk/>
            <pc:sldMk cId="12263916" sldId="299"/>
            <ac:spMk id="6" creationId="{59E906CD-110B-9D01-732C-2F21759B0265}"/>
          </ac:spMkLst>
        </pc:spChg>
        <pc:spChg chg="del">
          <ac:chgData name="Chuck Kiefriter" userId="c57348f7-b440-4861-a58f-c89f414ea74a" providerId="ADAL" clId="{C11307D8-F416-4216-B85A-47312E9494DC}" dt="2023-04-03T15:33:49.188" v="894" actId="478"/>
          <ac:spMkLst>
            <pc:docMk/>
            <pc:sldMk cId="12263916" sldId="299"/>
            <ac:spMk id="7" creationId="{81EDE05F-B22E-686F-2292-BF6CA2A0BD87}"/>
          </ac:spMkLst>
        </pc:spChg>
        <pc:picChg chg="del">
          <ac:chgData name="Chuck Kiefriter" userId="c57348f7-b440-4861-a58f-c89f414ea74a" providerId="ADAL" clId="{C11307D8-F416-4216-B85A-47312E9494DC}" dt="2023-04-03T15:33:46.266" v="893" actId="478"/>
          <ac:picMkLst>
            <pc:docMk/>
            <pc:sldMk cId="12263916" sldId="299"/>
            <ac:picMk id="3" creationId="{E2697A41-77D9-6BEA-7880-1DBD268ED34C}"/>
          </ac:picMkLst>
        </pc:picChg>
      </pc:sldChg>
      <pc:sldChg chg="addSp modSp add mod">
        <pc:chgData name="Chuck Kiefriter" userId="c57348f7-b440-4861-a58f-c89f414ea74a" providerId="ADAL" clId="{C11307D8-F416-4216-B85A-47312E9494DC}" dt="2023-04-03T17:15:51.867" v="1320" actId="1076"/>
        <pc:sldMkLst>
          <pc:docMk/>
          <pc:sldMk cId="2285577035" sldId="300"/>
        </pc:sldMkLst>
        <pc:spChg chg="add mod">
          <ac:chgData name="Chuck Kiefriter" userId="c57348f7-b440-4861-a58f-c89f414ea74a" providerId="ADAL" clId="{C11307D8-F416-4216-B85A-47312E9494DC}" dt="2023-04-03T17:15:51.867" v="1320" actId="1076"/>
          <ac:spMkLst>
            <pc:docMk/>
            <pc:sldMk cId="2285577035" sldId="300"/>
            <ac:spMk id="2" creationId="{2292BC77-EAED-98AF-CC12-6B2F561FA457}"/>
          </ac:spMkLst>
        </pc:spChg>
        <pc:spChg chg="mod">
          <ac:chgData name="Chuck Kiefriter" userId="c57348f7-b440-4861-a58f-c89f414ea74a" providerId="ADAL" clId="{C11307D8-F416-4216-B85A-47312E9494DC}" dt="2023-04-03T15:54:36.687" v="1219" actId="20577"/>
          <ac:spMkLst>
            <pc:docMk/>
            <pc:sldMk cId="2285577035" sldId="300"/>
            <ac:spMk id="4" creationId="{C0B26727-0F97-5A73-B4ED-6BE65E07E5DB}"/>
          </ac:spMkLst>
        </pc:spChg>
      </pc:sldChg>
      <pc:sldChg chg="modSp add mod">
        <pc:chgData name="Chuck Kiefriter" userId="c57348f7-b440-4861-a58f-c89f414ea74a" providerId="ADAL" clId="{C11307D8-F416-4216-B85A-47312E9494DC}" dt="2023-04-03T15:57:12.701" v="1314" actId="2711"/>
        <pc:sldMkLst>
          <pc:docMk/>
          <pc:sldMk cId="3976039359" sldId="301"/>
        </pc:sldMkLst>
        <pc:spChg chg="mod">
          <ac:chgData name="Chuck Kiefriter" userId="c57348f7-b440-4861-a58f-c89f414ea74a" providerId="ADAL" clId="{C11307D8-F416-4216-B85A-47312E9494DC}" dt="2023-04-03T15:57:12.701" v="1314" actId="2711"/>
          <ac:spMkLst>
            <pc:docMk/>
            <pc:sldMk cId="3976039359" sldId="301"/>
            <ac:spMk id="4" creationId="{C0B26727-0F97-5A73-B4ED-6BE65E07E5DB}"/>
          </ac:spMkLst>
        </pc:spChg>
      </pc:sldChg>
      <pc:sldChg chg="add">
        <pc:chgData name="Chuck Kiefriter" userId="c57348f7-b440-4861-a58f-c89f414ea74a" providerId="ADAL" clId="{C11307D8-F416-4216-B85A-47312E9494DC}" dt="2023-04-03T17:20:19.963" v="1321" actId="2890"/>
        <pc:sldMkLst>
          <pc:docMk/>
          <pc:sldMk cId="4183596226" sldId="302"/>
        </pc:sldMkLst>
      </pc:sldChg>
      <pc:sldChg chg="addSp delSp modSp add mod ord">
        <pc:chgData name="Chuck Kiefriter" userId="c57348f7-b440-4861-a58f-c89f414ea74a" providerId="ADAL" clId="{C11307D8-F416-4216-B85A-47312E9494DC}" dt="2023-04-03T18:58:14.568" v="1424" actId="20577"/>
        <pc:sldMkLst>
          <pc:docMk/>
          <pc:sldMk cId="3551399501" sldId="303"/>
        </pc:sldMkLst>
        <pc:spChg chg="add del">
          <ac:chgData name="Chuck Kiefriter" userId="c57348f7-b440-4861-a58f-c89f414ea74a" providerId="ADAL" clId="{C11307D8-F416-4216-B85A-47312E9494DC}" dt="2023-04-03T18:20:13.989" v="1365"/>
          <ac:spMkLst>
            <pc:docMk/>
            <pc:sldMk cId="3551399501" sldId="303"/>
            <ac:spMk id="2" creationId="{E2153FEC-75DF-CAC0-FEA3-C66E491898A2}"/>
          </ac:spMkLst>
        </pc:spChg>
        <pc:spChg chg="mod">
          <ac:chgData name="Chuck Kiefriter" userId="c57348f7-b440-4861-a58f-c89f414ea74a" providerId="ADAL" clId="{C11307D8-F416-4216-B85A-47312E9494DC}" dt="2023-04-03T18:58:14.568" v="1424" actId="20577"/>
          <ac:spMkLst>
            <pc:docMk/>
            <pc:sldMk cId="3551399501" sldId="303"/>
            <ac:spMk id="4" creationId="{C0B26727-0F97-5A73-B4ED-6BE65E07E5DB}"/>
          </ac:spMkLst>
        </pc:spChg>
        <pc:spChg chg="add mod">
          <ac:chgData name="Chuck Kiefriter" userId="c57348f7-b440-4861-a58f-c89f414ea74a" providerId="ADAL" clId="{C11307D8-F416-4216-B85A-47312E9494DC}" dt="2023-04-03T18:46:22.450" v="1378" actId="1076"/>
          <ac:spMkLst>
            <pc:docMk/>
            <pc:sldMk cId="3551399501" sldId="303"/>
            <ac:spMk id="5" creationId="{20F6CBEF-9110-814A-F1E8-8EDD591B1904}"/>
          </ac:spMkLst>
        </pc:spChg>
        <pc:spChg chg="mod">
          <ac:chgData name="Chuck Kiefriter" userId="c57348f7-b440-4861-a58f-c89f414ea74a" providerId="ADAL" clId="{C11307D8-F416-4216-B85A-47312E9494DC}" dt="2023-04-03T17:21:43.237" v="1352" actId="20577"/>
          <ac:spMkLst>
            <pc:docMk/>
            <pc:sldMk cId="3551399501" sldId="303"/>
            <ac:spMk id="6" creationId="{59E906CD-110B-9D01-732C-2F21759B0265}"/>
          </ac:spMkLst>
        </pc:spChg>
      </pc:sldChg>
      <pc:sldChg chg="addSp delSp modSp add mod">
        <pc:chgData name="Chuck Kiefriter" userId="c57348f7-b440-4861-a58f-c89f414ea74a" providerId="ADAL" clId="{C11307D8-F416-4216-B85A-47312E9494DC}" dt="2023-04-05T01:39:50.392" v="1445" actId="1076"/>
        <pc:sldMkLst>
          <pc:docMk/>
          <pc:sldMk cId="3119538790" sldId="304"/>
        </pc:sldMkLst>
        <pc:spChg chg="del">
          <ac:chgData name="Chuck Kiefriter" userId="c57348f7-b440-4861-a58f-c89f414ea74a" providerId="ADAL" clId="{C11307D8-F416-4216-B85A-47312E9494DC}" dt="2023-04-05T01:39:47.689" v="1443" actId="478"/>
          <ac:spMkLst>
            <pc:docMk/>
            <pc:sldMk cId="3119538790" sldId="304"/>
            <ac:spMk id="4" creationId="{C0B26727-0F97-5A73-B4ED-6BE65E07E5DB}"/>
          </ac:spMkLst>
        </pc:spChg>
        <pc:picChg chg="add mod">
          <ac:chgData name="Chuck Kiefriter" userId="c57348f7-b440-4861-a58f-c89f414ea74a" providerId="ADAL" clId="{C11307D8-F416-4216-B85A-47312E9494DC}" dt="2023-04-05T01:39:50.392" v="1445" actId="1076"/>
          <ac:picMkLst>
            <pc:docMk/>
            <pc:sldMk cId="3119538790" sldId="304"/>
            <ac:picMk id="5" creationId="{6A37CBD8-6224-F786-CA2E-BFD9FDE0E68A}"/>
          </ac:picMkLst>
        </pc:picChg>
      </pc:sldChg>
    </pc:docChg>
  </pc:docChgLst>
  <pc:docChgLst>
    <pc:chgData name="Chuck Kiefriter" userId="a996b49251c4dfd2" providerId="LiveId" clId="{A54493D6-6994-476A-B046-A049DCFCC320}"/>
    <pc:docChg chg="custSel delSld modSld sldOrd">
      <pc:chgData name="Chuck Kiefriter" userId="a996b49251c4dfd2" providerId="LiveId" clId="{A54493D6-6994-476A-B046-A049DCFCC320}" dt="2024-09-04T23:48:47.417" v="126"/>
      <pc:docMkLst>
        <pc:docMk/>
      </pc:docMkLst>
      <pc:sldChg chg="modSp mod">
        <pc:chgData name="Chuck Kiefriter" userId="a996b49251c4dfd2" providerId="LiveId" clId="{A54493D6-6994-476A-B046-A049DCFCC320}" dt="2024-09-04T23:46:00.745" v="124" actId="20577"/>
        <pc:sldMkLst>
          <pc:docMk/>
          <pc:sldMk cId="3194223319" sldId="263"/>
        </pc:sldMkLst>
        <pc:spChg chg="mod">
          <ac:chgData name="Chuck Kiefriter" userId="a996b49251c4dfd2" providerId="LiveId" clId="{A54493D6-6994-476A-B046-A049DCFCC320}" dt="2024-09-04T23:46:00.745" v="124" actId="20577"/>
          <ac:spMkLst>
            <pc:docMk/>
            <pc:sldMk cId="3194223319" sldId="263"/>
            <ac:spMk id="3" creationId="{23DFC7E9-54DD-38D7-0B9B-D34948D68CF9}"/>
          </ac:spMkLst>
        </pc:spChg>
      </pc:sldChg>
      <pc:sldChg chg="modSp mod ord">
        <pc:chgData name="Chuck Kiefriter" userId="a996b49251c4dfd2" providerId="LiveId" clId="{A54493D6-6994-476A-B046-A049DCFCC320}" dt="2024-09-04T23:45:49.539" v="110"/>
        <pc:sldMkLst>
          <pc:docMk/>
          <pc:sldMk cId="1155090792" sldId="286"/>
        </pc:sldMkLst>
        <pc:spChg chg="mod">
          <ac:chgData name="Chuck Kiefriter" userId="a996b49251c4dfd2" providerId="LiveId" clId="{A54493D6-6994-476A-B046-A049DCFCC320}" dt="2024-09-04T23:45:36.643" v="107" actId="313"/>
          <ac:spMkLst>
            <pc:docMk/>
            <pc:sldMk cId="1155090792" sldId="286"/>
            <ac:spMk id="3" creationId="{23DFC7E9-54DD-38D7-0B9B-D34948D68CF9}"/>
          </ac:spMkLst>
        </pc:spChg>
      </pc:sldChg>
      <pc:sldChg chg="del">
        <pc:chgData name="Chuck Kiefriter" userId="a996b49251c4dfd2" providerId="LiveId" clId="{A54493D6-6994-476A-B046-A049DCFCC320}" dt="2024-09-04T19:48:55.456" v="78" actId="47"/>
        <pc:sldMkLst>
          <pc:docMk/>
          <pc:sldMk cId="424094208" sldId="287"/>
        </pc:sldMkLst>
      </pc:sldChg>
      <pc:sldChg chg="modSp mod">
        <pc:chgData name="Chuck Kiefriter" userId="a996b49251c4dfd2" providerId="LiveId" clId="{A54493D6-6994-476A-B046-A049DCFCC320}" dt="2024-09-04T23:48:47.417" v="126"/>
        <pc:sldMkLst>
          <pc:docMk/>
          <pc:sldMk cId="3934503907" sldId="295"/>
        </pc:sldMkLst>
        <pc:spChg chg="mod">
          <ac:chgData name="Chuck Kiefriter" userId="a996b49251c4dfd2" providerId="LiveId" clId="{A54493D6-6994-476A-B046-A049DCFCC320}" dt="2024-09-04T23:48:47.417" v="126"/>
          <ac:spMkLst>
            <pc:docMk/>
            <pc:sldMk cId="3934503907" sldId="295"/>
            <ac:spMk id="10" creationId="{EA3D5ED0-1762-C438-DD7C-B32C5582A339}"/>
          </ac:spMkLst>
        </pc:spChg>
      </pc:sldChg>
      <pc:sldChg chg="modSp mod">
        <pc:chgData name="Chuck Kiefriter" userId="a996b49251c4dfd2" providerId="LiveId" clId="{A54493D6-6994-476A-B046-A049DCFCC320}" dt="2024-09-04T19:40:51.520" v="74" actId="20577"/>
        <pc:sldMkLst>
          <pc:docMk/>
          <pc:sldMk cId="12263916" sldId="299"/>
        </pc:sldMkLst>
        <pc:spChg chg="mod">
          <ac:chgData name="Chuck Kiefriter" userId="a996b49251c4dfd2" providerId="LiveId" clId="{A54493D6-6994-476A-B046-A049DCFCC320}" dt="2024-09-04T19:40:51.520" v="74" actId="20577"/>
          <ac:spMkLst>
            <pc:docMk/>
            <pc:sldMk cId="12263916" sldId="299"/>
            <ac:spMk id="4" creationId="{C0B26727-0F97-5A73-B4ED-6BE65E07E5DB}"/>
          </ac:spMkLst>
        </pc:spChg>
      </pc:sldChg>
      <pc:sldChg chg="modSp mod">
        <pc:chgData name="Chuck Kiefriter" userId="a996b49251c4dfd2" providerId="LiveId" clId="{A54493D6-6994-476A-B046-A049DCFCC320}" dt="2024-09-04T19:47:21.967" v="75" actId="207"/>
        <pc:sldMkLst>
          <pc:docMk/>
          <pc:sldMk cId="2285577035" sldId="300"/>
        </pc:sldMkLst>
        <pc:spChg chg="mod">
          <ac:chgData name="Chuck Kiefriter" userId="a996b49251c4dfd2" providerId="LiveId" clId="{A54493D6-6994-476A-B046-A049DCFCC320}" dt="2024-09-04T19:47:21.967" v="75" actId="207"/>
          <ac:spMkLst>
            <pc:docMk/>
            <pc:sldMk cId="2285577035" sldId="300"/>
            <ac:spMk id="4" creationId="{C0B26727-0F97-5A73-B4ED-6BE65E07E5DB}"/>
          </ac:spMkLst>
        </pc:spChg>
      </pc:sldChg>
      <pc:sldChg chg="modSp mod">
        <pc:chgData name="Chuck Kiefriter" userId="a996b49251c4dfd2" providerId="LiveId" clId="{A54493D6-6994-476A-B046-A049DCFCC320}" dt="2024-09-04T19:48:24.032" v="77" actId="2711"/>
        <pc:sldMkLst>
          <pc:docMk/>
          <pc:sldMk cId="3976039359" sldId="301"/>
        </pc:sldMkLst>
        <pc:spChg chg="mod">
          <ac:chgData name="Chuck Kiefriter" userId="a996b49251c4dfd2" providerId="LiveId" clId="{A54493D6-6994-476A-B046-A049DCFCC320}" dt="2024-09-04T19:48:24.032" v="77" actId="2711"/>
          <ac:spMkLst>
            <pc:docMk/>
            <pc:sldMk cId="3976039359" sldId="301"/>
            <ac:spMk id="4" creationId="{C0B26727-0F97-5A73-B4ED-6BE65E07E5DB}"/>
          </ac:spMkLst>
        </pc:spChg>
      </pc:sldChg>
      <pc:sldChg chg="del">
        <pc:chgData name="Chuck Kiefriter" userId="a996b49251c4dfd2" providerId="LiveId" clId="{A54493D6-6994-476A-B046-A049DCFCC320}" dt="2024-09-04T19:48:55.456" v="78" actId="47"/>
        <pc:sldMkLst>
          <pc:docMk/>
          <pc:sldMk cId="4183596226" sldId="302"/>
        </pc:sldMkLst>
      </pc:sldChg>
      <pc:sldChg chg="modSp mod">
        <pc:chgData name="Chuck Kiefriter" userId="a996b49251c4dfd2" providerId="LiveId" clId="{A54493D6-6994-476A-B046-A049DCFCC320}" dt="2024-09-04T23:45:42.078" v="108" actId="313"/>
        <pc:sldMkLst>
          <pc:docMk/>
          <pc:sldMk cId="3551399501" sldId="303"/>
        </pc:sldMkLst>
        <pc:spChg chg="mod">
          <ac:chgData name="Chuck Kiefriter" userId="a996b49251c4dfd2" providerId="LiveId" clId="{A54493D6-6994-476A-B046-A049DCFCC320}" dt="2024-09-04T23:45:42.078" v="108" actId="313"/>
          <ac:spMkLst>
            <pc:docMk/>
            <pc:sldMk cId="3551399501" sldId="303"/>
            <ac:spMk id="6" creationId="{59E906CD-110B-9D01-732C-2F21759B0265}"/>
          </ac:spMkLst>
        </pc:spChg>
      </pc:sldChg>
      <pc:sldChg chg="ord">
        <pc:chgData name="Chuck Kiefriter" userId="a996b49251c4dfd2" providerId="LiveId" clId="{A54493D6-6994-476A-B046-A049DCFCC320}" dt="2024-09-04T23:31:47.969" v="84"/>
        <pc:sldMkLst>
          <pc:docMk/>
          <pc:sldMk cId="2169686199" sldId="306"/>
        </pc:sldMkLst>
      </pc:sldChg>
    </pc:docChg>
  </pc:docChgLst>
  <pc:docChgLst>
    <pc:chgData name="Chuck Kiefriter" userId="a996b49251c4dfd2" providerId="LiveId" clId="{5AA25B55-5D47-418C-9AE7-C5B1E5851588}"/>
    <pc:docChg chg="modSld sldOrd">
      <pc:chgData name="Chuck Kiefriter" userId="a996b49251c4dfd2" providerId="LiveId" clId="{5AA25B55-5D47-418C-9AE7-C5B1E5851588}" dt="2024-03-06T22:11:59.633" v="9" actId="20577"/>
      <pc:docMkLst>
        <pc:docMk/>
      </pc:docMkLst>
      <pc:sldChg chg="modSp mod">
        <pc:chgData name="Chuck Kiefriter" userId="a996b49251c4dfd2" providerId="LiveId" clId="{5AA25B55-5D47-418C-9AE7-C5B1E5851588}" dt="2024-03-06T22:11:59.633" v="9" actId="20577"/>
        <pc:sldMkLst>
          <pc:docMk/>
          <pc:sldMk cId="976671966" sldId="278"/>
        </pc:sldMkLst>
        <pc:spChg chg="mod">
          <ac:chgData name="Chuck Kiefriter" userId="a996b49251c4dfd2" providerId="LiveId" clId="{5AA25B55-5D47-418C-9AE7-C5B1E5851588}" dt="2024-03-06T22:11:59.633" v="9" actId="20577"/>
          <ac:spMkLst>
            <pc:docMk/>
            <pc:sldMk cId="976671966" sldId="278"/>
            <ac:spMk id="4" creationId="{C0B26727-0F97-5A73-B4ED-6BE65E07E5DB}"/>
          </ac:spMkLst>
        </pc:spChg>
      </pc:sldChg>
      <pc:sldChg chg="ord">
        <pc:chgData name="Chuck Kiefriter" userId="a996b49251c4dfd2" providerId="LiveId" clId="{5AA25B55-5D47-418C-9AE7-C5B1E5851588}" dt="2024-03-06T22:02:39.339" v="5"/>
        <pc:sldMkLst>
          <pc:docMk/>
          <pc:sldMk cId="1155090792" sldId="286"/>
        </pc:sldMkLst>
      </pc:sldChg>
      <pc:sldChg chg="modSp mod">
        <pc:chgData name="Chuck Kiefriter" userId="a996b49251c4dfd2" providerId="LiveId" clId="{5AA25B55-5D47-418C-9AE7-C5B1E5851588}" dt="2024-03-06T21:56:52.226" v="3" actId="20577"/>
        <pc:sldMkLst>
          <pc:docMk/>
          <pc:sldMk cId="3551399501" sldId="303"/>
        </pc:sldMkLst>
        <pc:spChg chg="mod">
          <ac:chgData name="Chuck Kiefriter" userId="a996b49251c4dfd2" providerId="LiveId" clId="{5AA25B55-5D47-418C-9AE7-C5B1E5851588}" dt="2024-03-06T21:56:52.226" v="3" actId="20577"/>
          <ac:spMkLst>
            <pc:docMk/>
            <pc:sldMk cId="3551399501" sldId="303"/>
            <ac:spMk id="4" creationId="{C0B26727-0F97-5A73-B4ED-6BE65E07E5DB}"/>
          </ac:spMkLst>
        </pc:spChg>
      </pc:sldChg>
      <pc:sldChg chg="ord">
        <pc:chgData name="Chuck Kiefriter" userId="a996b49251c4dfd2" providerId="LiveId" clId="{5AA25B55-5D47-418C-9AE7-C5B1E5851588}" dt="2024-03-06T22:02:39.339" v="5"/>
        <pc:sldMkLst>
          <pc:docMk/>
          <pc:sldMk cId="3827704663" sldId="305"/>
        </pc:sldMkLst>
      </pc:sldChg>
      <pc:sldChg chg="ord">
        <pc:chgData name="Chuck Kiefriter" userId="a996b49251c4dfd2" providerId="LiveId" clId="{5AA25B55-5D47-418C-9AE7-C5B1E5851588}" dt="2024-03-06T22:04:43.114" v="7"/>
        <pc:sldMkLst>
          <pc:docMk/>
          <pc:sldMk cId="2169686199" sldId="306"/>
        </pc:sldMkLst>
      </pc:sldChg>
    </pc:docChg>
  </pc:docChgLst>
  <pc:docChgLst>
    <pc:chgData name="Chuck Kiefriter" userId="c57348f7-b440-4861-a58f-c89f414ea74a" providerId="ADAL" clId="{CEAAE73E-A3C0-4EF3-8264-4F08772B5760}"/>
    <pc:docChg chg="undo custSel addSld delSld modSld">
      <pc:chgData name="Chuck Kiefriter" userId="c57348f7-b440-4861-a58f-c89f414ea74a" providerId="ADAL" clId="{CEAAE73E-A3C0-4EF3-8264-4F08772B5760}" dt="2023-03-21T23:02:03.008" v="988" actId="6549"/>
      <pc:docMkLst>
        <pc:docMk/>
      </pc:docMkLst>
      <pc:sldChg chg="addSp delSp modSp mod">
        <pc:chgData name="Chuck Kiefriter" userId="c57348f7-b440-4861-a58f-c89f414ea74a" providerId="ADAL" clId="{CEAAE73E-A3C0-4EF3-8264-4F08772B5760}" dt="2023-03-20T00:52:59.383" v="449" actId="1038"/>
        <pc:sldMkLst>
          <pc:docMk/>
          <pc:sldMk cId="3995279466" sldId="256"/>
        </pc:sldMkLst>
        <pc:spChg chg="mod">
          <ac:chgData name="Chuck Kiefriter" userId="c57348f7-b440-4861-a58f-c89f414ea74a" providerId="ADAL" clId="{CEAAE73E-A3C0-4EF3-8264-4F08772B5760}" dt="2023-03-20T00:32:06.566" v="230" actId="14100"/>
          <ac:spMkLst>
            <pc:docMk/>
            <pc:sldMk cId="3995279466" sldId="256"/>
            <ac:spMk id="3" creationId="{A6B2E4B2-9556-220D-A265-44C9FD951EE6}"/>
          </ac:spMkLst>
        </pc:spChg>
        <pc:spChg chg="add mod">
          <ac:chgData name="Chuck Kiefriter" userId="c57348f7-b440-4861-a58f-c89f414ea74a" providerId="ADAL" clId="{CEAAE73E-A3C0-4EF3-8264-4F08772B5760}" dt="2023-03-20T00:52:59.383" v="449" actId="1038"/>
          <ac:spMkLst>
            <pc:docMk/>
            <pc:sldMk cId="3995279466" sldId="256"/>
            <ac:spMk id="4" creationId="{2BADD1C9-CF72-0C69-861B-7E5D509DA5B2}"/>
          </ac:spMkLst>
        </pc:spChg>
        <pc:spChg chg="mod">
          <ac:chgData name="Chuck Kiefriter" userId="c57348f7-b440-4861-a58f-c89f414ea74a" providerId="ADAL" clId="{CEAAE73E-A3C0-4EF3-8264-4F08772B5760}" dt="2023-03-19T22:41:44.062" v="187" actId="20577"/>
          <ac:spMkLst>
            <pc:docMk/>
            <pc:sldMk cId="3995279466" sldId="256"/>
            <ac:spMk id="6" creationId="{DE3DBA5A-FA8E-46C6-1402-E5C7632F4CAD}"/>
          </ac:spMkLst>
        </pc:spChg>
        <pc:spChg chg="add mod">
          <ac:chgData name="Chuck Kiefriter" userId="c57348f7-b440-4861-a58f-c89f414ea74a" providerId="ADAL" clId="{CEAAE73E-A3C0-4EF3-8264-4F08772B5760}" dt="2023-03-20T00:52:59.383" v="449" actId="1038"/>
          <ac:spMkLst>
            <pc:docMk/>
            <pc:sldMk cId="3995279466" sldId="256"/>
            <ac:spMk id="7" creationId="{4F528AA2-6361-22B4-C232-EF99675F9D72}"/>
          </ac:spMkLst>
        </pc:spChg>
        <pc:spChg chg="add mod">
          <ac:chgData name="Chuck Kiefriter" userId="c57348f7-b440-4861-a58f-c89f414ea74a" providerId="ADAL" clId="{CEAAE73E-A3C0-4EF3-8264-4F08772B5760}" dt="2023-03-20T00:52:59.383" v="449" actId="1038"/>
          <ac:spMkLst>
            <pc:docMk/>
            <pc:sldMk cId="3995279466" sldId="256"/>
            <ac:spMk id="9" creationId="{06F995E6-DACC-B060-CDB5-BB562B195537}"/>
          </ac:spMkLst>
        </pc:spChg>
        <pc:spChg chg="mod">
          <ac:chgData name="Chuck Kiefriter" userId="c57348f7-b440-4861-a58f-c89f414ea74a" providerId="ADAL" clId="{CEAAE73E-A3C0-4EF3-8264-4F08772B5760}" dt="2023-03-20T00:52:45.699" v="401" actId="1035"/>
          <ac:spMkLst>
            <pc:docMk/>
            <pc:sldMk cId="3995279466" sldId="256"/>
            <ac:spMk id="10" creationId="{EA3D5ED0-1762-C438-DD7C-B32C5582A339}"/>
          </ac:spMkLst>
        </pc:spChg>
        <pc:spChg chg="del">
          <ac:chgData name="Chuck Kiefriter" userId="c57348f7-b440-4861-a58f-c89f414ea74a" providerId="ADAL" clId="{CEAAE73E-A3C0-4EF3-8264-4F08772B5760}" dt="2023-03-19T22:42:40.760" v="188" actId="478"/>
          <ac:spMkLst>
            <pc:docMk/>
            <pc:sldMk cId="3995279466" sldId="256"/>
            <ac:spMk id="12" creationId="{18FCF58A-E768-0BFC-8A0B-3881F7F528D8}"/>
          </ac:spMkLst>
        </pc:spChg>
        <pc:graphicFrameChg chg="del">
          <ac:chgData name="Chuck Kiefriter" userId="c57348f7-b440-4861-a58f-c89f414ea74a" providerId="ADAL" clId="{CEAAE73E-A3C0-4EF3-8264-4F08772B5760}" dt="2023-03-19T22:42:40.760" v="188" actId="478"/>
          <ac:graphicFrameMkLst>
            <pc:docMk/>
            <pc:sldMk cId="3995279466" sldId="256"/>
            <ac:graphicFrameMk id="13" creationId="{BB1305A0-0446-F701-7436-EA612090B033}"/>
          </ac:graphicFrameMkLst>
        </pc:graphicFrameChg>
      </pc:sldChg>
      <pc:sldChg chg="modSp mod">
        <pc:chgData name="Chuck Kiefriter" userId="c57348f7-b440-4861-a58f-c89f414ea74a" providerId="ADAL" clId="{CEAAE73E-A3C0-4EF3-8264-4F08772B5760}" dt="2023-03-19T22:40:49.123" v="181" actId="20577"/>
        <pc:sldMkLst>
          <pc:docMk/>
          <pc:sldMk cId="3194223319" sldId="263"/>
        </pc:sldMkLst>
        <pc:spChg chg="mod">
          <ac:chgData name="Chuck Kiefriter" userId="c57348f7-b440-4861-a58f-c89f414ea74a" providerId="ADAL" clId="{CEAAE73E-A3C0-4EF3-8264-4F08772B5760}" dt="2023-03-19T22:40:49.123" v="181" actId="20577"/>
          <ac:spMkLst>
            <pc:docMk/>
            <pc:sldMk cId="3194223319" sldId="263"/>
            <ac:spMk id="3" creationId="{23DFC7E9-54DD-38D7-0B9B-D34948D68CF9}"/>
          </ac:spMkLst>
        </pc:spChg>
      </pc:sldChg>
      <pc:sldChg chg="modSp mod">
        <pc:chgData name="Chuck Kiefriter" userId="c57348f7-b440-4861-a58f-c89f414ea74a" providerId="ADAL" clId="{CEAAE73E-A3C0-4EF3-8264-4F08772B5760}" dt="2023-03-15T21:04:54.713" v="90" actId="20577"/>
        <pc:sldMkLst>
          <pc:docMk/>
          <pc:sldMk cId="763182894" sldId="264"/>
        </pc:sldMkLst>
        <pc:spChg chg="mod">
          <ac:chgData name="Chuck Kiefriter" userId="c57348f7-b440-4861-a58f-c89f414ea74a" providerId="ADAL" clId="{CEAAE73E-A3C0-4EF3-8264-4F08772B5760}" dt="2023-03-15T21:04:54.713" v="90" actId="20577"/>
          <ac:spMkLst>
            <pc:docMk/>
            <pc:sldMk cId="763182894" sldId="264"/>
            <ac:spMk id="3" creationId="{23DFC7E9-54DD-38D7-0B9B-D34948D68CF9}"/>
          </ac:spMkLst>
        </pc:spChg>
      </pc:sldChg>
      <pc:sldChg chg="modSp mod">
        <pc:chgData name="Chuck Kiefriter" userId="c57348f7-b440-4861-a58f-c89f414ea74a" providerId="ADAL" clId="{CEAAE73E-A3C0-4EF3-8264-4F08772B5760}" dt="2023-03-15T21:05:03.858" v="97" actId="20577"/>
        <pc:sldMkLst>
          <pc:docMk/>
          <pc:sldMk cId="367428708" sldId="265"/>
        </pc:sldMkLst>
        <pc:spChg chg="mod">
          <ac:chgData name="Chuck Kiefriter" userId="c57348f7-b440-4861-a58f-c89f414ea74a" providerId="ADAL" clId="{CEAAE73E-A3C0-4EF3-8264-4F08772B5760}" dt="2023-03-15T21:05:03.858" v="97" actId="20577"/>
          <ac:spMkLst>
            <pc:docMk/>
            <pc:sldMk cId="367428708" sldId="265"/>
            <ac:spMk id="3" creationId="{23DFC7E9-54DD-38D7-0B9B-D34948D68CF9}"/>
          </ac:spMkLst>
        </pc:spChg>
      </pc:sldChg>
      <pc:sldChg chg="delSp del mod">
        <pc:chgData name="Chuck Kiefriter" userId="c57348f7-b440-4861-a58f-c89f414ea74a" providerId="ADAL" clId="{CEAAE73E-A3C0-4EF3-8264-4F08772B5760}" dt="2023-03-20T00:56:01.589" v="451" actId="2696"/>
        <pc:sldMkLst>
          <pc:docMk/>
          <pc:sldMk cId="3472760250" sldId="266"/>
        </pc:sldMkLst>
        <pc:picChg chg="del">
          <ac:chgData name="Chuck Kiefriter" userId="c57348f7-b440-4861-a58f-c89f414ea74a" providerId="ADAL" clId="{CEAAE73E-A3C0-4EF3-8264-4F08772B5760}" dt="2023-03-20T00:55:53.266" v="450" actId="478"/>
          <ac:picMkLst>
            <pc:docMk/>
            <pc:sldMk cId="3472760250" sldId="266"/>
            <ac:picMk id="12" creationId="{BC86969A-DE0A-FA6D-2E0B-7566AF411A68}"/>
          </ac:picMkLst>
        </pc:picChg>
      </pc:sldChg>
      <pc:sldChg chg="modSp mod">
        <pc:chgData name="Chuck Kiefriter" userId="c57348f7-b440-4861-a58f-c89f414ea74a" providerId="ADAL" clId="{CEAAE73E-A3C0-4EF3-8264-4F08772B5760}" dt="2023-03-15T21:05:15.266" v="104" actId="20577"/>
        <pc:sldMkLst>
          <pc:docMk/>
          <pc:sldMk cId="4170465764" sldId="274"/>
        </pc:sldMkLst>
        <pc:spChg chg="mod">
          <ac:chgData name="Chuck Kiefriter" userId="c57348f7-b440-4861-a58f-c89f414ea74a" providerId="ADAL" clId="{CEAAE73E-A3C0-4EF3-8264-4F08772B5760}" dt="2023-03-15T21:05:15.266" v="104" actId="20577"/>
          <ac:spMkLst>
            <pc:docMk/>
            <pc:sldMk cId="4170465764" sldId="274"/>
            <ac:spMk id="3" creationId="{23DFC7E9-54DD-38D7-0B9B-D34948D68CF9}"/>
          </ac:spMkLst>
        </pc:spChg>
      </pc:sldChg>
      <pc:sldChg chg="addSp delSp modSp mod">
        <pc:chgData name="Chuck Kiefriter" userId="c57348f7-b440-4861-a58f-c89f414ea74a" providerId="ADAL" clId="{CEAAE73E-A3C0-4EF3-8264-4F08772B5760}" dt="2023-03-20T02:06:54.913" v="624" actId="207"/>
        <pc:sldMkLst>
          <pc:docMk/>
          <pc:sldMk cId="1513494963" sldId="275"/>
        </pc:sldMkLst>
        <pc:spChg chg="add del">
          <ac:chgData name="Chuck Kiefriter" userId="c57348f7-b440-4861-a58f-c89f414ea74a" providerId="ADAL" clId="{CEAAE73E-A3C0-4EF3-8264-4F08772B5760}" dt="2023-03-20T02:02:35.193" v="575"/>
          <ac:spMkLst>
            <pc:docMk/>
            <pc:sldMk cId="1513494963" sldId="275"/>
            <ac:spMk id="2" creationId="{BE46888D-AF6D-1D94-6855-0D2BDE1A167F}"/>
          </ac:spMkLst>
        </pc:spChg>
        <pc:spChg chg="mod">
          <ac:chgData name="Chuck Kiefriter" userId="c57348f7-b440-4861-a58f-c89f414ea74a" providerId="ADAL" clId="{CEAAE73E-A3C0-4EF3-8264-4F08772B5760}" dt="2023-03-20T02:06:54.913" v="624" actId="207"/>
          <ac:spMkLst>
            <pc:docMk/>
            <pc:sldMk cId="1513494963" sldId="275"/>
            <ac:spMk id="5" creationId="{9DB63145-E59C-9501-8AA5-4E6AC5C0D40F}"/>
          </ac:spMkLst>
        </pc:spChg>
        <pc:spChg chg="mod">
          <ac:chgData name="Chuck Kiefriter" userId="c57348f7-b440-4861-a58f-c89f414ea74a" providerId="ADAL" clId="{CEAAE73E-A3C0-4EF3-8264-4F08772B5760}" dt="2023-03-20T02:02:54.072" v="598" actId="20577"/>
          <ac:spMkLst>
            <pc:docMk/>
            <pc:sldMk cId="1513494963" sldId="275"/>
            <ac:spMk id="6" creationId="{59E906CD-110B-9D01-732C-2F21759B0265}"/>
          </ac:spMkLst>
        </pc:spChg>
        <pc:picChg chg="del">
          <ac:chgData name="Chuck Kiefriter" userId="c57348f7-b440-4861-a58f-c89f414ea74a" providerId="ADAL" clId="{CEAAE73E-A3C0-4EF3-8264-4F08772B5760}" dt="2023-03-20T02:02:29.241" v="573" actId="478"/>
          <ac:picMkLst>
            <pc:docMk/>
            <pc:sldMk cId="1513494963" sldId="275"/>
            <ac:picMk id="3" creationId="{0E14C303-4A08-9E3D-827C-D6CF995E9C7A}"/>
          </ac:picMkLst>
        </pc:picChg>
      </pc:sldChg>
      <pc:sldChg chg="addSp delSp modSp mod">
        <pc:chgData name="Chuck Kiefriter" userId="c57348f7-b440-4861-a58f-c89f414ea74a" providerId="ADAL" clId="{CEAAE73E-A3C0-4EF3-8264-4F08772B5760}" dt="2023-03-20T01:40:14.037" v="572" actId="1035"/>
        <pc:sldMkLst>
          <pc:docMk/>
          <pc:sldMk cId="976671966" sldId="278"/>
        </pc:sldMkLst>
        <pc:spChg chg="add mod">
          <ac:chgData name="Chuck Kiefriter" userId="c57348f7-b440-4861-a58f-c89f414ea74a" providerId="ADAL" clId="{CEAAE73E-A3C0-4EF3-8264-4F08772B5760}" dt="2023-03-20T01:39:58.996" v="563" actId="1076"/>
          <ac:spMkLst>
            <pc:docMk/>
            <pc:sldMk cId="976671966" sldId="278"/>
            <ac:spMk id="3" creationId="{AECD1743-AE1E-E8A6-57D4-D340FC95D16D}"/>
          </ac:spMkLst>
        </pc:spChg>
        <pc:spChg chg="mod">
          <ac:chgData name="Chuck Kiefriter" userId="c57348f7-b440-4861-a58f-c89f414ea74a" providerId="ADAL" clId="{CEAAE73E-A3C0-4EF3-8264-4F08772B5760}" dt="2023-03-20T01:39:21.020" v="555" actId="1038"/>
          <ac:spMkLst>
            <pc:docMk/>
            <pc:sldMk cId="976671966" sldId="278"/>
            <ac:spMk id="4" creationId="{C0B26727-0F97-5A73-B4ED-6BE65E07E5DB}"/>
          </ac:spMkLst>
        </pc:spChg>
        <pc:spChg chg="mod">
          <ac:chgData name="Chuck Kiefriter" userId="c57348f7-b440-4861-a58f-c89f414ea74a" providerId="ADAL" clId="{CEAAE73E-A3C0-4EF3-8264-4F08772B5760}" dt="2023-03-20T01:06:07.991" v="518" actId="1076"/>
          <ac:spMkLst>
            <pc:docMk/>
            <pc:sldMk cId="976671966" sldId="278"/>
            <ac:spMk id="6" creationId="{59E906CD-110B-9D01-732C-2F21759B0265}"/>
          </ac:spMkLst>
        </pc:spChg>
        <pc:spChg chg="add mod">
          <ac:chgData name="Chuck Kiefriter" userId="c57348f7-b440-4861-a58f-c89f414ea74a" providerId="ADAL" clId="{CEAAE73E-A3C0-4EF3-8264-4F08772B5760}" dt="2023-03-20T01:40:14.037" v="572" actId="1035"/>
          <ac:spMkLst>
            <pc:docMk/>
            <pc:sldMk cId="976671966" sldId="278"/>
            <ac:spMk id="7" creationId="{5DAF20F1-2F34-F140-81DA-E78BF03C81E4}"/>
          </ac:spMkLst>
        </pc:spChg>
        <pc:picChg chg="del">
          <ac:chgData name="Chuck Kiefriter" userId="c57348f7-b440-4861-a58f-c89f414ea74a" providerId="ADAL" clId="{CEAAE73E-A3C0-4EF3-8264-4F08772B5760}" dt="2023-03-20T00:56:04.277" v="452" actId="478"/>
          <ac:picMkLst>
            <pc:docMk/>
            <pc:sldMk cId="976671966" sldId="278"/>
            <ac:picMk id="12" creationId="{EDDB08A4-A3C1-182F-A00B-0BE97F3C502C}"/>
          </ac:picMkLst>
        </pc:picChg>
      </pc:sldChg>
      <pc:sldChg chg="del">
        <pc:chgData name="Chuck Kiefriter" userId="c57348f7-b440-4861-a58f-c89f414ea74a" providerId="ADAL" clId="{CEAAE73E-A3C0-4EF3-8264-4F08772B5760}" dt="2023-03-20T02:31:42.639" v="625" actId="47"/>
        <pc:sldMkLst>
          <pc:docMk/>
          <pc:sldMk cId="3402929522" sldId="279"/>
        </pc:sldMkLst>
      </pc:sldChg>
      <pc:sldChg chg="modSp mod">
        <pc:chgData name="Chuck Kiefriter" userId="c57348f7-b440-4861-a58f-c89f414ea74a" providerId="ADAL" clId="{CEAAE73E-A3C0-4EF3-8264-4F08772B5760}" dt="2023-03-15T21:05:31.946" v="118" actId="20577"/>
        <pc:sldMkLst>
          <pc:docMk/>
          <pc:sldMk cId="3395566764" sldId="280"/>
        </pc:sldMkLst>
        <pc:spChg chg="mod">
          <ac:chgData name="Chuck Kiefriter" userId="c57348f7-b440-4861-a58f-c89f414ea74a" providerId="ADAL" clId="{CEAAE73E-A3C0-4EF3-8264-4F08772B5760}" dt="2023-03-15T21:05:31.946" v="118" actId="20577"/>
          <ac:spMkLst>
            <pc:docMk/>
            <pc:sldMk cId="3395566764" sldId="280"/>
            <ac:spMk id="3" creationId="{23DFC7E9-54DD-38D7-0B9B-D34948D68CF9}"/>
          </ac:spMkLst>
        </pc:spChg>
      </pc:sldChg>
      <pc:sldChg chg="addSp delSp modSp mod">
        <pc:chgData name="Chuck Kiefriter" userId="c57348f7-b440-4861-a58f-c89f414ea74a" providerId="ADAL" clId="{CEAAE73E-A3C0-4EF3-8264-4F08772B5760}" dt="2023-03-21T22:58:27.146" v="986" actId="1076"/>
        <pc:sldMkLst>
          <pc:docMk/>
          <pc:sldMk cId="3187156049" sldId="281"/>
        </pc:sldMkLst>
        <pc:spChg chg="add del mod">
          <ac:chgData name="Chuck Kiefriter" userId="c57348f7-b440-4861-a58f-c89f414ea74a" providerId="ADAL" clId="{CEAAE73E-A3C0-4EF3-8264-4F08772B5760}" dt="2023-03-21T22:58:23.744" v="985" actId="478"/>
          <ac:spMkLst>
            <pc:docMk/>
            <pc:sldMk cId="3187156049" sldId="281"/>
            <ac:spMk id="3" creationId="{B1BCC113-17B8-CD92-4AF4-0B14B609C3EC}"/>
          </ac:spMkLst>
        </pc:spChg>
        <pc:spChg chg="add mod">
          <ac:chgData name="Chuck Kiefriter" userId="c57348f7-b440-4861-a58f-c89f414ea74a" providerId="ADAL" clId="{CEAAE73E-A3C0-4EF3-8264-4F08772B5760}" dt="2023-03-21T22:53:21.514" v="780" actId="1076"/>
          <ac:spMkLst>
            <pc:docMk/>
            <pc:sldMk cId="3187156049" sldId="281"/>
            <ac:spMk id="4" creationId="{5F4890C8-248C-DE3F-EFBE-A4EB3744954C}"/>
          </ac:spMkLst>
        </pc:spChg>
        <pc:spChg chg="del mod">
          <ac:chgData name="Chuck Kiefriter" userId="c57348f7-b440-4861-a58f-c89f414ea74a" providerId="ADAL" clId="{CEAAE73E-A3C0-4EF3-8264-4F08772B5760}" dt="2023-03-21T22:44:00.025" v="764" actId="478"/>
          <ac:spMkLst>
            <pc:docMk/>
            <pc:sldMk cId="3187156049" sldId="281"/>
            <ac:spMk id="5" creationId="{9DB63145-E59C-9501-8AA5-4E6AC5C0D40F}"/>
          </ac:spMkLst>
        </pc:spChg>
        <pc:spChg chg="mod">
          <ac:chgData name="Chuck Kiefriter" userId="c57348f7-b440-4861-a58f-c89f414ea74a" providerId="ADAL" clId="{CEAAE73E-A3C0-4EF3-8264-4F08772B5760}" dt="2023-03-20T04:34:19.666" v="743" actId="20577"/>
          <ac:spMkLst>
            <pc:docMk/>
            <pc:sldMk cId="3187156049" sldId="281"/>
            <ac:spMk id="6" creationId="{59E906CD-110B-9D01-732C-2F21759B0265}"/>
          </ac:spMkLst>
        </pc:spChg>
        <pc:spChg chg="add mod">
          <ac:chgData name="Chuck Kiefriter" userId="c57348f7-b440-4861-a58f-c89f414ea74a" providerId="ADAL" clId="{CEAAE73E-A3C0-4EF3-8264-4F08772B5760}" dt="2023-03-21T22:54:53.559" v="895" actId="1076"/>
          <ac:spMkLst>
            <pc:docMk/>
            <pc:sldMk cId="3187156049" sldId="281"/>
            <ac:spMk id="8" creationId="{C70D9D43-254A-0545-002D-C444DCDB15AD}"/>
          </ac:spMkLst>
        </pc:spChg>
        <pc:spChg chg="add del">
          <ac:chgData name="Chuck Kiefriter" userId="c57348f7-b440-4861-a58f-c89f414ea74a" providerId="ADAL" clId="{CEAAE73E-A3C0-4EF3-8264-4F08772B5760}" dt="2023-03-21T22:52:46.609" v="772"/>
          <ac:spMkLst>
            <pc:docMk/>
            <pc:sldMk cId="3187156049" sldId="281"/>
            <ac:spMk id="9" creationId="{D91EFD97-7B32-CAFA-DA27-56C69DD1B8B9}"/>
          </ac:spMkLst>
        </pc:spChg>
        <pc:spChg chg="add mod">
          <ac:chgData name="Chuck Kiefriter" userId="c57348f7-b440-4861-a58f-c89f414ea74a" providerId="ADAL" clId="{CEAAE73E-A3C0-4EF3-8264-4F08772B5760}" dt="2023-03-21T22:57:14.137" v="981" actId="1076"/>
          <ac:spMkLst>
            <pc:docMk/>
            <pc:sldMk cId="3187156049" sldId="281"/>
            <ac:spMk id="11" creationId="{FBFF1272-6FED-ACD0-CEF8-E11B1DD3B48B}"/>
          </ac:spMkLst>
        </pc:spChg>
        <pc:spChg chg="add mod">
          <ac:chgData name="Chuck Kiefriter" userId="c57348f7-b440-4861-a58f-c89f414ea74a" providerId="ADAL" clId="{CEAAE73E-A3C0-4EF3-8264-4F08772B5760}" dt="2023-03-21T22:58:27.146" v="986" actId="1076"/>
          <ac:spMkLst>
            <pc:docMk/>
            <pc:sldMk cId="3187156049" sldId="281"/>
            <ac:spMk id="13" creationId="{54490E19-5FDF-8610-D214-65ABB5B29ACD}"/>
          </ac:spMkLst>
        </pc:spChg>
        <pc:picChg chg="del">
          <ac:chgData name="Chuck Kiefriter" userId="c57348f7-b440-4861-a58f-c89f414ea74a" providerId="ADAL" clId="{CEAAE73E-A3C0-4EF3-8264-4F08772B5760}" dt="2023-03-20T04:34:21.482" v="744" actId="478"/>
          <ac:picMkLst>
            <pc:docMk/>
            <pc:sldMk cId="3187156049" sldId="281"/>
            <ac:picMk id="3" creationId="{83E4109A-5F0E-62C4-2DDC-A1744C5BE6B5}"/>
          </ac:picMkLst>
        </pc:picChg>
      </pc:sldChg>
      <pc:sldChg chg="modSp mod">
        <pc:chgData name="Chuck Kiefriter" userId="c57348f7-b440-4861-a58f-c89f414ea74a" providerId="ADAL" clId="{CEAAE73E-A3C0-4EF3-8264-4F08772B5760}" dt="2023-03-15T21:06:00.300" v="163" actId="20577"/>
        <pc:sldMkLst>
          <pc:docMk/>
          <pc:sldMk cId="2065140228" sldId="282"/>
        </pc:sldMkLst>
        <pc:spChg chg="mod">
          <ac:chgData name="Chuck Kiefriter" userId="c57348f7-b440-4861-a58f-c89f414ea74a" providerId="ADAL" clId="{CEAAE73E-A3C0-4EF3-8264-4F08772B5760}" dt="2023-03-15T21:06:00.300" v="163" actId="20577"/>
          <ac:spMkLst>
            <pc:docMk/>
            <pc:sldMk cId="2065140228" sldId="282"/>
            <ac:spMk id="3" creationId="{23DFC7E9-54DD-38D7-0B9B-D34948D68CF9}"/>
          </ac:spMkLst>
        </pc:spChg>
      </pc:sldChg>
      <pc:sldChg chg="delSp modSp mod">
        <pc:chgData name="Chuck Kiefriter" userId="c57348f7-b440-4861-a58f-c89f414ea74a" providerId="ADAL" clId="{CEAAE73E-A3C0-4EF3-8264-4F08772B5760}" dt="2023-03-21T23:02:03.008" v="988" actId="6549"/>
        <pc:sldMkLst>
          <pc:docMk/>
          <pc:sldMk cId="1885158462" sldId="283"/>
        </pc:sldMkLst>
        <pc:spChg chg="mod">
          <ac:chgData name="Chuck Kiefriter" userId="c57348f7-b440-4861-a58f-c89f414ea74a" providerId="ADAL" clId="{CEAAE73E-A3C0-4EF3-8264-4F08772B5760}" dt="2023-03-21T23:02:03.008" v="988" actId="6549"/>
          <ac:spMkLst>
            <pc:docMk/>
            <pc:sldMk cId="1885158462" sldId="283"/>
            <ac:spMk id="5" creationId="{9DB63145-E59C-9501-8AA5-4E6AC5C0D40F}"/>
          </ac:spMkLst>
        </pc:spChg>
        <pc:spChg chg="mod">
          <ac:chgData name="Chuck Kiefriter" userId="c57348f7-b440-4861-a58f-c89f414ea74a" providerId="ADAL" clId="{CEAAE73E-A3C0-4EF3-8264-4F08772B5760}" dt="2023-03-20T02:33:34.475" v="658" actId="20577"/>
          <ac:spMkLst>
            <pc:docMk/>
            <pc:sldMk cId="1885158462" sldId="283"/>
            <ac:spMk id="6" creationId="{59E906CD-110B-9D01-732C-2F21759B0265}"/>
          </ac:spMkLst>
        </pc:spChg>
        <pc:spChg chg="del">
          <ac:chgData name="Chuck Kiefriter" userId="c57348f7-b440-4861-a58f-c89f414ea74a" providerId="ADAL" clId="{CEAAE73E-A3C0-4EF3-8264-4F08772B5760}" dt="2023-03-20T02:33:47.335" v="661" actId="478"/>
          <ac:spMkLst>
            <pc:docMk/>
            <pc:sldMk cId="1885158462" sldId="283"/>
            <ac:spMk id="8" creationId="{ECD506A8-B7B8-3E79-FA2D-BD62C204B827}"/>
          </ac:spMkLst>
        </pc:spChg>
        <pc:picChg chg="del">
          <ac:chgData name="Chuck Kiefriter" userId="c57348f7-b440-4861-a58f-c89f414ea74a" providerId="ADAL" clId="{CEAAE73E-A3C0-4EF3-8264-4F08772B5760}" dt="2023-03-20T02:33:38.052" v="659" actId="478"/>
          <ac:picMkLst>
            <pc:docMk/>
            <pc:sldMk cId="1885158462" sldId="283"/>
            <ac:picMk id="4" creationId="{7C9F3104-C66F-0189-6D64-A0BDCF1B495F}"/>
          </ac:picMkLst>
        </pc:picChg>
      </pc:sldChg>
      <pc:sldChg chg="del">
        <pc:chgData name="Chuck Kiefriter" userId="c57348f7-b440-4861-a58f-c89f414ea74a" providerId="ADAL" clId="{CEAAE73E-A3C0-4EF3-8264-4F08772B5760}" dt="2023-03-20T04:03:18.428" v="665" actId="47"/>
        <pc:sldMkLst>
          <pc:docMk/>
          <pc:sldMk cId="356231122" sldId="284"/>
        </pc:sldMkLst>
      </pc:sldChg>
      <pc:sldChg chg="addSp modSp add mod">
        <pc:chgData name="Chuck Kiefriter" userId="c57348f7-b440-4861-a58f-c89f414ea74a" providerId="ADAL" clId="{CEAAE73E-A3C0-4EF3-8264-4F08772B5760}" dt="2023-03-20T00:39:44.108" v="365" actId="14100"/>
        <pc:sldMkLst>
          <pc:docMk/>
          <pc:sldMk cId="460794980" sldId="285"/>
        </pc:sldMkLst>
        <pc:spChg chg="add mod">
          <ac:chgData name="Chuck Kiefriter" userId="c57348f7-b440-4861-a58f-c89f414ea74a" providerId="ADAL" clId="{CEAAE73E-A3C0-4EF3-8264-4F08772B5760}" dt="2023-03-20T00:37:53.726" v="352" actId="1076"/>
          <ac:spMkLst>
            <pc:docMk/>
            <pc:sldMk cId="460794980" sldId="285"/>
            <ac:spMk id="4" creationId="{0A9C3E86-2548-ECB5-8430-3E2B6C004107}"/>
          </ac:spMkLst>
        </pc:spChg>
        <pc:spChg chg="mod">
          <ac:chgData name="Chuck Kiefriter" userId="c57348f7-b440-4861-a58f-c89f414ea74a" providerId="ADAL" clId="{CEAAE73E-A3C0-4EF3-8264-4F08772B5760}" dt="2023-03-20T00:28:09.677" v="229" actId="20577"/>
          <ac:spMkLst>
            <pc:docMk/>
            <pc:sldMk cId="460794980" sldId="285"/>
            <ac:spMk id="6" creationId="{DE3DBA5A-FA8E-46C6-1402-E5C7632F4CAD}"/>
          </ac:spMkLst>
        </pc:spChg>
        <pc:spChg chg="add mod">
          <ac:chgData name="Chuck Kiefriter" userId="c57348f7-b440-4861-a58f-c89f414ea74a" providerId="ADAL" clId="{CEAAE73E-A3C0-4EF3-8264-4F08772B5760}" dt="2023-03-20T00:37:53.726" v="352" actId="1076"/>
          <ac:spMkLst>
            <pc:docMk/>
            <pc:sldMk cId="460794980" sldId="285"/>
            <ac:spMk id="7" creationId="{6078F001-09B3-95A6-FBBF-049E24348AA3}"/>
          </ac:spMkLst>
        </pc:spChg>
        <pc:spChg chg="mod">
          <ac:chgData name="Chuck Kiefriter" userId="c57348f7-b440-4861-a58f-c89f414ea74a" providerId="ADAL" clId="{CEAAE73E-A3C0-4EF3-8264-4F08772B5760}" dt="2023-03-20T00:36:05.988" v="344" actId="207"/>
          <ac:spMkLst>
            <pc:docMk/>
            <pc:sldMk cId="460794980" sldId="285"/>
            <ac:spMk id="10" creationId="{EA3D5ED0-1762-C438-DD7C-B32C5582A339}"/>
          </ac:spMkLst>
        </pc:spChg>
        <pc:picChg chg="add mod">
          <ac:chgData name="Chuck Kiefriter" userId="c57348f7-b440-4861-a58f-c89f414ea74a" providerId="ADAL" clId="{CEAAE73E-A3C0-4EF3-8264-4F08772B5760}" dt="2023-03-20T00:39:44.108" v="365" actId="14100"/>
          <ac:picMkLst>
            <pc:docMk/>
            <pc:sldMk cId="460794980" sldId="285"/>
            <ac:picMk id="9" creationId="{951D6567-EE71-636D-5131-1733E9CA3EE1}"/>
          </ac:picMkLst>
        </pc:picChg>
        <pc:picChg chg="add mod">
          <ac:chgData name="Chuck Kiefriter" userId="c57348f7-b440-4861-a58f-c89f414ea74a" providerId="ADAL" clId="{CEAAE73E-A3C0-4EF3-8264-4F08772B5760}" dt="2023-03-20T00:39:41.309" v="364" actId="1076"/>
          <ac:picMkLst>
            <pc:docMk/>
            <pc:sldMk cId="460794980" sldId="285"/>
            <ac:picMk id="12" creationId="{75DBF1A8-6B47-A236-0E35-BCD7AC30E1AC}"/>
          </ac:picMkLst>
        </pc:picChg>
      </pc:sldChg>
      <pc:sldChg chg="modSp add mod">
        <pc:chgData name="Chuck Kiefriter" userId="c57348f7-b440-4861-a58f-c89f414ea74a" providerId="ADAL" clId="{CEAAE73E-A3C0-4EF3-8264-4F08772B5760}" dt="2023-03-20T04:03:46.401" v="693" actId="1076"/>
        <pc:sldMkLst>
          <pc:docMk/>
          <pc:sldMk cId="1155090792" sldId="286"/>
        </pc:sldMkLst>
        <pc:spChg chg="mod">
          <ac:chgData name="Chuck Kiefriter" userId="c57348f7-b440-4861-a58f-c89f414ea74a" providerId="ADAL" clId="{CEAAE73E-A3C0-4EF3-8264-4F08772B5760}" dt="2023-03-20T04:03:46.401" v="693" actId="1076"/>
          <ac:spMkLst>
            <pc:docMk/>
            <pc:sldMk cId="1155090792" sldId="286"/>
            <ac:spMk id="3" creationId="{23DFC7E9-54DD-38D7-0B9B-D34948D68CF9}"/>
          </ac:spMkLst>
        </pc:spChg>
      </pc:sldChg>
      <pc:sldChg chg="addSp modSp add mod">
        <pc:chgData name="Chuck Kiefriter" userId="c57348f7-b440-4861-a58f-c89f414ea74a" providerId="ADAL" clId="{CEAAE73E-A3C0-4EF3-8264-4F08772B5760}" dt="2023-03-20T04:06:13.253" v="729" actId="1076"/>
        <pc:sldMkLst>
          <pc:docMk/>
          <pc:sldMk cId="424094208" sldId="287"/>
        </pc:sldMkLst>
        <pc:spChg chg="add mod">
          <ac:chgData name="Chuck Kiefriter" userId="c57348f7-b440-4861-a58f-c89f414ea74a" providerId="ADAL" clId="{CEAAE73E-A3C0-4EF3-8264-4F08772B5760}" dt="2023-03-20T04:06:13.253" v="729" actId="1076"/>
          <ac:spMkLst>
            <pc:docMk/>
            <pc:sldMk cId="424094208" sldId="287"/>
            <ac:spMk id="3" creationId="{FF9F9172-C924-1C79-FA1B-3659223D7D26}"/>
          </ac:spMkLst>
        </pc:spChg>
        <pc:spChg chg="mod">
          <ac:chgData name="Chuck Kiefriter" userId="c57348f7-b440-4861-a58f-c89f414ea74a" providerId="ADAL" clId="{CEAAE73E-A3C0-4EF3-8264-4F08772B5760}" dt="2023-03-20T04:04:56.478" v="721" actId="6549"/>
          <ac:spMkLst>
            <pc:docMk/>
            <pc:sldMk cId="424094208" sldId="287"/>
            <ac:spMk id="5" creationId="{9DB63145-E59C-9501-8AA5-4E6AC5C0D40F}"/>
          </ac:spMkLst>
        </pc:spChg>
        <pc:spChg chg="mod">
          <ac:chgData name="Chuck Kiefriter" userId="c57348f7-b440-4861-a58f-c89f414ea74a" providerId="ADAL" clId="{CEAAE73E-A3C0-4EF3-8264-4F08772B5760}" dt="2023-03-20T04:03:56.659" v="717" actId="20577"/>
          <ac:spMkLst>
            <pc:docMk/>
            <pc:sldMk cId="424094208" sldId="287"/>
            <ac:spMk id="6" creationId="{59E906CD-110B-9D01-732C-2F21759B0265}"/>
          </ac:spMkLst>
        </pc:spChg>
      </pc:sldChg>
    </pc:docChg>
  </pc:docChgLst>
  <pc:docChgLst>
    <pc:chgData name="Chuck Kiefriter" userId="c57348f7-b440-4861-a58f-c89f414ea74a" providerId="ADAL" clId="{C2FDF4A5-FE03-4269-B12C-3FB90C87A25C}"/>
    <pc:docChg chg="undo custSel addSld delSld modSld">
      <pc:chgData name="Chuck Kiefriter" userId="c57348f7-b440-4861-a58f-c89f414ea74a" providerId="ADAL" clId="{C2FDF4A5-FE03-4269-B12C-3FB90C87A25C}" dt="2023-03-13T13:55:28.054" v="1574" actId="20577"/>
      <pc:docMkLst>
        <pc:docMk/>
      </pc:docMkLst>
      <pc:sldChg chg="addSp delSp modSp mod">
        <pc:chgData name="Chuck Kiefriter" userId="c57348f7-b440-4861-a58f-c89f414ea74a" providerId="ADAL" clId="{C2FDF4A5-FE03-4269-B12C-3FB90C87A25C}" dt="2023-03-13T13:55:28.054" v="1574" actId="20577"/>
        <pc:sldMkLst>
          <pc:docMk/>
          <pc:sldMk cId="3995279466" sldId="256"/>
        </pc:sldMkLst>
        <pc:spChg chg="add del mod">
          <ac:chgData name="Chuck Kiefriter" userId="c57348f7-b440-4861-a58f-c89f414ea74a" providerId="ADAL" clId="{C2FDF4A5-FE03-4269-B12C-3FB90C87A25C}" dt="2023-03-13T02:47:56.038" v="191" actId="478"/>
          <ac:spMkLst>
            <pc:docMk/>
            <pc:sldMk cId="3995279466" sldId="256"/>
            <ac:spMk id="2" creationId="{2C4F45DE-E822-5A85-C085-D6793E7757C6}"/>
          </ac:spMkLst>
        </pc:spChg>
        <pc:spChg chg="add del mod">
          <ac:chgData name="Chuck Kiefriter" userId="c57348f7-b440-4861-a58f-c89f414ea74a" providerId="ADAL" clId="{C2FDF4A5-FE03-4269-B12C-3FB90C87A25C}" dt="2023-03-13T02:48:25.804" v="193" actId="478"/>
          <ac:spMkLst>
            <pc:docMk/>
            <pc:sldMk cId="3995279466" sldId="256"/>
            <ac:spMk id="4" creationId="{56AD9E25-842B-8146-0917-9F5EFE416A2E}"/>
          </ac:spMkLst>
        </pc:spChg>
        <pc:spChg chg="del">
          <ac:chgData name="Chuck Kiefriter" userId="c57348f7-b440-4861-a58f-c89f414ea74a" providerId="ADAL" clId="{C2FDF4A5-FE03-4269-B12C-3FB90C87A25C}" dt="2023-03-13T02:47:34.368" v="186" actId="478"/>
          <ac:spMkLst>
            <pc:docMk/>
            <pc:sldMk cId="3995279466" sldId="256"/>
            <ac:spMk id="5" creationId="{5F9FFA0F-ABF5-A659-70E6-D8C77574B512}"/>
          </ac:spMkLst>
        </pc:spChg>
        <pc:spChg chg="mod">
          <ac:chgData name="Chuck Kiefriter" userId="c57348f7-b440-4861-a58f-c89f414ea74a" providerId="ADAL" clId="{C2FDF4A5-FE03-4269-B12C-3FB90C87A25C}" dt="2023-03-13T13:55:13.470" v="1571" actId="1036"/>
          <ac:spMkLst>
            <pc:docMk/>
            <pc:sldMk cId="3995279466" sldId="256"/>
            <ac:spMk id="6" creationId="{DE3DBA5A-FA8E-46C6-1402-E5C7632F4CAD}"/>
          </ac:spMkLst>
        </pc:spChg>
        <pc:spChg chg="del">
          <ac:chgData name="Chuck Kiefriter" userId="c57348f7-b440-4861-a58f-c89f414ea74a" providerId="ADAL" clId="{C2FDF4A5-FE03-4269-B12C-3FB90C87A25C}" dt="2023-03-13T02:48:46.914" v="198" actId="478"/>
          <ac:spMkLst>
            <pc:docMk/>
            <pc:sldMk cId="3995279466" sldId="256"/>
            <ac:spMk id="7" creationId="{E4743137-C6B2-414D-BFAA-03342A75F078}"/>
          </ac:spMkLst>
        </pc:spChg>
        <pc:spChg chg="del">
          <ac:chgData name="Chuck Kiefriter" userId="c57348f7-b440-4861-a58f-c89f414ea74a" providerId="ADAL" clId="{C2FDF4A5-FE03-4269-B12C-3FB90C87A25C}" dt="2023-03-13T02:49:24.329" v="202" actId="478"/>
          <ac:spMkLst>
            <pc:docMk/>
            <pc:sldMk cId="3995279466" sldId="256"/>
            <ac:spMk id="9" creationId="{173C8FB3-3AEA-AC6B-0DDF-E23D4893528F}"/>
          </ac:spMkLst>
        </pc:spChg>
        <pc:spChg chg="add mod">
          <ac:chgData name="Chuck Kiefriter" userId="c57348f7-b440-4861-a58f-c89f414ea74a" providerId="ADAL" clId="{C2FDF4A5-FE03-4269-B12C-3FB90C87A25C}" dt="2023-03-13T13:55:28.054" v="1574" actId="20577"/>
          <ac:spMkLst>
            <pc:docMk/>
            <pc:sldMk cId="3995279466" sldId="256"/>
            <ac:spMk id="10" creationId="{EA3D5ED0-1762-C438-DD7C-B32C5582A339}"/>
          </ac:spMkLst>
        </pc:spChg>
        <pc:spChg chg="add mod">
          <ac:chgData name="Chuck Kiefriter" userId="c57348f7-b440-4861-a58f-c89f414ea74a" providerId="ADAL" clId="{C2FDF4A5-FE03-4269-B12C-3FB90C87A25C}" dt="2023-03-13T13:54:42.242" v="1560" actId="1076"/>
          <ac:spMkLst>
            <pc:docMk/>
            <pc:sldMk cId="3995279466" sldId="256"/>
            <ac:spMk id="12" creationId="{18FCF58A-E768-0BFC-8A0B-3881F7F528D8}"/>
          </ac:spMkLst>
        </pc:spChg>
        <pc:graphicFrameChg chg="add mod modGraphic">
          <ac:chgData name="Chuck Kiefriter" userId="c57348f7-b440-4861-a58f-c89f414ea74a" providerId="ADAL" clId="{C2FDF4A5-FE03-4269-B12C-3FB90C87A25C}" dt="2023-03-13T13:54:42.242" v="1560" actId="1076"/>
          <ac:graphicFrameMkLst>
            <pc:docMk/>
            <pc:sldMk cId="3995279466" sldId="256"/>
            <ac:graphicFrameMk id="13" creationId="{BB1305A0-0446-F701-7436-EA612090B033}"/>
          </ac:graphicFrameMkLst>
        </pc:graphicFrameChg>
      </pc:sldChg>
      <pc:sldChg chg="del">
        <pc:chgData name="Chuck Kiefriter" userId="c57348f7-b440-4861-a58f-c89f414ea74a" providerId="ADAL" clId="{C2FDF4A5-FE03-4269-B12C-3FB90C87A25C}" dt="2023-03-13T02:59:12.416" v="314" actId="47"/>
        <pc:sldMkLst>
          <pc:docMk/>
          <pc:sldMk cId="1765420669" sldId="257"/>
        </pc:sldMkLst>
      </pc:sldChg>
      <pc:sldChg chg="del">
        <pc:chgData name="Chuck Kiefriter" userId="c57348f7-b440-4861-a58f-c89f414ea74a" providerId="ADAL" clId="{C2FDF4A5-FE03-4269-B12C-3FB90C87A25C}" dt="2023-03-13T02:59:12.416" v="314" actId="47"/>
        <pc:sldMkLst>
          <pc:docMk/>
          <pc:sldMk cId="655659021" sldId="258"/>
        </pc:sldMkLst>
      </pc:sldChg>
      <pc:sldChg chg="del">
        <pc:chgData name="Chuck Kiefriter" userId="c57348f7-b440-4861-a58f-c89f414ea74a" providerId="ADAL" clId="{C2FDF4A5-FE03-4269-B12C-3FB90C87A25C}" dt="2023-03-13T03:32:06.457" v="889" actId="47"/>
        <pc:sldMkLst>
          <pc:docMk/>
          <pc:sldMk cId="1275780189" sldId="259"/>
        </pc:sldMkLst>
      </pc:sldChg>
      <pc:sldChg chg="del">
        <pc:chgData name="Chuck Kiefriter" userId="c57348f7-b440-4861-a58f-c89f414ea74a" providerId="ADAL" clId="{C2FDF4A5-FE03-4269-B12C-3FB90C87A25C}" dt="2023-03-13T02:59:12.416" v="314" actId="47"/>
        <pc:sldMkLst>
          <pc:docMk/>
          <pc:sldMk cId="1186913456" sldId="261"/>
        </pc:sldMkLst>
      </pc:sldChg>
      <pc:sldChg chg="del">
        <pc:chgData name="Chuck Kiefriter" userId="c57348f7-b440-4861-a58f-c89f414ea74a" providerId="ADAL" clId="{C2FDF4A5-FE03-4269-B12C-3FB90C87A25C}" dt="2023-03-13T02:59:12.416" v="314" actId="47"/>
        <pc:sldMkLst>
          <pc:docMk/>
          <pc:sldMk cId="3188994331" sldId="262"/>
        </pc:sldMkLst>
      </pc:sldChg>
      <pc:sldChg chg="modSp mod">
        <pc:chgData name="Chuck Kiefriter" userId="c57348f7-b440-4861-a58f-c89f414ea74a" providerId="ADAL" clId="{C2FDF4A5-FE03-4269-B12C-3FB90C87A25C}" dt="2023-03-13T02:43:52.914" v="168" actId="20577"/>
        <pc:sldMkLst>
          <pc:docMk/>
          <pc:sldMk cId="3194223319" sldId="263"/>
        </pc:sldMkLst>
        <pc:spChg chg="mod">
          <ac:chgData name="Chuck Kiefriter" userId="c57348f7-b440-4861-a58f-c89f414ea74a" providerId="ADAL" clId="{C2FDF4A5-FE03-4269-B12C-3FB90C87A25C}" dt="2023-03-13T02:43:52.914" v="168" actId="20577"/>
          <ac:spMkLst>
            <pc:docMk/>
            <pc:sldMk cId="3194223319" sldId="263"/>
            <ac:spMk id="3" creationId="{23DFC7E9-54DD-38D7-0B9B-D34948D68CF9}"/>
          </ac:spMkLst>
        </pc:spChg>
      </pc:sldChg>
      <pc:sldChg chg="modSp mod">
        <pc:chgData name="Chuck Kiefriter" userId="c57348f7-b440-4861-a58f-c89f414ea74a" providerId="ADAL" clId="{C2FDF4A5-FE03-4269-B12C-3FB90C87A25C}" dt="2023-03-13T02:59:36.661" v="331" actId="20577"/>
        <pc:sldMkLst>
          <pc:docMk/>
          <pc:sldMk cId="763182894" sldId="264"/>
        </pc:sldMkLst>
        <pc:spChg chg="mod">
          <ac:chgData name="Chuck Kiefriter" userId="c57348f7-b440-4861-a58f-c89f414ea74a" providerId="ADAL" clId="{C2FDF4A5-FE03-4269-B12C-3FB90C87A25C}" dt="2023-03-13T02:59:36.661" v="331" actId="20577"/>
          <ac:spMkLst>
            <pc:docMk/>
            <pc:sldMk cId="763182894" sldId="264"/>
            <ac:spMk id="3" creationId="{23DFC7E9-54DD-38D7-0B9B-D34948D68CF9}"/>
          </ac:spMkLst>
        </pc:spChg>
      </pc:sldChg>
      <pc:sldChg chg="modSp mod">
        <pc:chgData name="Chuck Kiefriter" userId="c57348f7-b440-4861-a58f-c89f414ea74a" providerId="ADAL" clId="{C2FDF4A5-FE03-4269-B12C-3FB90C87A25C}" dt="2023-03-13T02:59:45.139" v="348" actId="20577"/>
        <pc:sldMkLst>
          <pc:docMk/>
          <pc:sldMk cId="367428708" sldId="265"/>
        </pc:sldMkLst>
        <pc:spChg chg="mod">
          <ac:chgData name="Chuck Kiefriter" userId="c57348f7-b440-4861-a58f-c89f414ea74a" providerId="ADAL" clId="{C2FDF4A5-FE03-4269-B12C-3FB90C87A25C}" dt="2023-03-13T02:59:45.139" v="348" actId="20577"/>
          <ac:spMkLst>
            <pc:docMk/>
            <pc:sldMk cId="367428708" sldId="265"/>
            <ac:spMk id="3" creationId="{23DFC7E9-54DD-38D7-0B9B-D34948D68CF9}"/>
          </ac:spMkLst>
        </pc:spChg>
      </pc:sldChg>
      <pc:sldChg chg="addSp delSp modSp mod">
        <pc:chgData name="Chuck Kiefriter" userId="c57348f7-b440-4861-a58f-c89f414ea74a" providerId="ADAL" clId="{C2FDF4A5-FE03-4269-B12C-3FB90C87A25C}" dt="2023-03-13T03:27:59.526" v="828" actId="1076"/>
        <pc:sldMkLst>
          <pc:docMk/>
          <pc:sldMk cId="3472760250" sldId="266"/>
        </pc:sldMkLst>
        <pc:spChg chg="add del">
          <ac:chgData name="Chuck Kiefriter" userId="c57348f7-b440-4861-a58f-c89f414ea74a" providerId="ADAL" clId="{C2FDF4A5-FE03-4269-B12C-3FB90C87A25C}" dt="2023-03-13T03:02:45.417" v="401"/>
          <ac:spMkLst>
            <pc:docMk/>
            <pc:sldMk cId="3472760250" sldId="266"/>
            <ac:spMk id="2" creationId="{32E1CDDC-1253-20E1-5CBA-2D4F1A21493C}"/>
          </ac:spMkLst>
        </pc:spChg>
        <pc:spChg chg="mod">
          <ac:chgData name="Chuck Kiefriter" userId="c57348f7-b440-4861-a58f-c89f414ea74a" providerId="ADAL" clId="{C2FDF4A5-FE03-4269-B12C-3FB90C87A25C}" dt="2023-03-13T03:27:51.135" v="825" actId="1076"/>
          <ac:spMkLst>
            <pc:docMk/>
            <pc:sldMk cId="3472760250" sldId="266"/>
            <ac:spMk id="3" creationId="{8A190F0E-2F97-FB1D-4C12-99BD52A45698}"/>
          </ac:spMkLst>
        </pc:spChg>
        <pc:spChg chg="add mod">
          <ac:chgData name="Chuck Kiefriter" userId="c57348f7-b440-4861-a58f-c89f414ea74a" providerId="ADAL" clId="{C2FDF4A5-FE03-4269-B12C-3FB90C87A25C}" dt="2023-03-13T03:27:51.135" v="825" actId="1076"/>
          <ac:spMkLst>
            <pc:docMk/>
            <pc:sldMk cId="3472760250" sldId="266"/>
            <ac:spMk id="5" creationId="{4722EB52-7FBD-AEF3-6771-A0B77E13744B}"/>
          </ac:spMkLst>
        </pc:spChg>
        <pc:spChg chg="mod">
          <ac:chgData name="Chuck Kiefriter" userId="c57348f7-b440-4861-a58f-c89f414ea74a" providerId="ADAL" clId="{C2FDF4A5-FE03-4269-B12C-3FB90C87A25C}" dt="2023-03-13T03:16:12.878" v="747" actId="20577"/>
          <ac:spMkLst>
            <pc:docMk/>
            <pc:sldMk cId="3472760250" sldId="266"/>
            <ac:spMk id="6" creationId="{59E906CD-110B-9D01-732C-2F21759B0265}"/>
          </ac:spMkLst>
        </pc:spChg>
        <pc:spChg chg="add mod">
          <ac:chgData name="Chuck Kiefriter" userId="c57348f7-b440-4861-a58f-c89f414ea74a" providerId="ADAL" clId="{C2FDF4A5-FE03-4269-B12C-3FB90C87A25C}" dt="2023-03-13T03:27:51.135" v="825" actId="1076"/>
          <ac:spMkLst>
            <pc:docMk/>
            <pc:sldMk cId="3472760250" sldId="266"/>
            <ac:spMk id="7" creationId="{2F8EFB88-7117-DB08-F164-0D4DDE8F4760}"/>
          </ac:spMkLst>
        </pc:spChg>
        <pc:spChg chg="add mod">
          <ac:chgData name="Chuck Kiefriter" userId="c57348f7-b440-4861-a58f-c89f414ea74a" providerId="ADAL" clId="{C2FDF4A5-FE03-4269-B12C-3FB90C87A25C}" dt="2023-03-13T03:27:51.135" v="825" actId="1076"/>
          <ac:spMkLst>
            <pc:docMk/>
            <pc:sldMk cId="3472760250" sldId="266"/>
            <ac:spMk id="8" creationId="{FA061E8C-5A3E-8D93-0FF8-7C9A1D14FB3F}"/>
          </ac:spMkLst>
        </pc:spChg>
        <pc:spChg chg="add mod">
          <ac:chgData name="Chuck Kiefriter" userId="c57348f7-b440-4861-a58f-c89f414ea74a" providerId="ADAL" clId="{C2FDF4A5-FE03-4269-B12C-3FB90C87A25C}" dt="2023-03-13T03:27:51.135" v="825" actId="1076"/>
          <ac:spMkLst>
            <pc:docMk/>
            <pc:sldMk cId="3472760250" sldId="266"/>
            <ac:spMk id="9" creationId="{EA1B1EA7-B605-1137-AF6A-C16DE5D15BCD}"/>
          </ac:spMkLst>
        </pc:spChg>
        <pc:spChg chg="add mod">
          <ac:chgData name="Chuck Kiefriter" userId="c57348f7-b440-4861-a58f-c89f414ea74a" providerId="ADAL" clId="{C2FDF4A5-FE03-4269-B12C-3FB90C87A25C}" dt="2023-03-13T03:27:54.104" v="826" actId="1076"/>
          <ac:spMkLst>
            <pc:docMk/>
            <pc:sldMk cId="3472760250" sldId="266"/>
            <ac:spMk id="10" creationId="{5FE0F0B4-AC6B-987F-CA51-A4E6DE70DBB8}"/>
          </ac:spMkLst>
        </pc:spChg>
        <pc:picChg chg="add mod">
          <ac:chgData name="Chuck Kiefriter" userId="c57348f7-b440-4861-a58f-c89f414ea74a" providerId="ADAL" clId="{C2FDF4A5-FE03-4269-B12C-3FB90C87A25C}" dt="2023-03-13T03:27:59.526" v="828" actId="1076"/>
          <ac:picMkLst>
            <pc:docMk/>
            <pc:sldMk cId="3472760250" sldId="266"/>
            <ac:picMk id="12" creationId="{BC86969A-DE0A-FA6D-2E0B-7566AF411A68}"/>
          </ac:picMkLst>
        </pc:picChg>
      </pc:sldChg>
      <pc:sldChg chg="del">
        <pc:chgData name="Chuck Kiefriter" userId="c57348f7-b440-4861-a58f-c89f414ea74a" providerId="ADAL" clId="{C2FDF4A5-FE03-4269-B12C-3FB90C87A25C}" dt="2023-03-13T03:21:18.538" v="776" actId="47"/>
        <pc:sldMkLst>
          <pc:docMk/>
          <pc:sldMk cId="4111004944" sldId="267"/>
        </pc:sldMkLst>
      </pc:sldChg>
      <pc:sldChg chg="del">
        <pc:chgData name="Chuck Kiefriter" userId="c57348f7-b440-4861-a58f-c89f414ea74a" providerId="ADAL" clId="{C2FDF4A5-FE03-4269-B12C-3FB90C87A25C}" dt="2023-03-13T03:21:18.538" v="776" actId="47"/>
        <pc:sldMkLst>
          <pc:docMk/>
          <pc:sldMk cId="192346319" sldId="268"/>
        </pc:sldMkLst>
      </pc:sldChg>
      <pc:sldChg chg="del">
        <pc:chgData name="Chuck Kiefriter" userId="c57348f7-b440-4861-a58f-c89f414ea74a" providerId="ADAL" clId="{C2FDF4A5-FE03-4269-B12C-3FB90C87A25C}" dt="2023-03-13T03:31:58.215" v="887" actId="47"/>
        <pc:sldMkLst>
          <pc:docMk/>
          <pc:sldMk cId="3067507112" sldId="269"/>
        </pc:sldMkLst>
      </pc:sldChg>
      <pc:sldChg chg="del">
        <pc:chgData name="Chuck Kiefriter" userId="c57348f7-b440-4861-a58f-c89f414ea74a" providerId="ADAL" clId="{C2FDF4A5-FE03-4269-B12C-3FB90C87A25C}" dt="2023-03-13T03:31:58.215" v="887" actId="47"/>
        <pc:sldMkLst>
          <pc:docMk/>
          <pc:sldMk cId="183313377" sldId="270"/>
        </pc:sldMkLst>
      </pc:sldChg>
      <pc:sldChg chg="del">
        <pc:chgData name="Chuck Kiefriter" userId="c57348f7-b440-4861-a58f-c89f414ea74a" providerId="ADAL" clId="{C2FDF4A5-FE03-4269-B12C-3FB90C87A25C}" dt="2023-03-13T03:32:03.765" v="888" actId="47"/>
        <pc:sldMkLst>
          <pc:docMk/>
          <pc:sldMk cId="373601184" sldId="271"/>
        </pc:sldMkLst>
      </pc:sldChg>
      <pc:sldChg chg="del">
        <pc:chgData name="Chuck Kiefriter" userId="c57348f7-b440-4861-a58f-c89f414ea74a" providerId="ADAL" clId="{C2FDF4A5-FE03-4269-B12C-3FB90C87A25C}" dt="2023-03-13T03:32:03.765" v="888" actId="47"/>
        <pc:sldMkLst>
          <pc:docMk/>
          <pc:sldMk cId="323829688" sldId="272"/>
        </pc:sldMkLst>
      </pc:sldChg>
      <pc:sldChg chg="del">
        <pc:chgData name="Chuck Kiefriter" userId="c57348f7-b440-4861-a58f-c89f414ea74a" providerId="ADAL" clId="{C2FDF4A5-FE03-4269-B12C-3FB90C87A25C}" dt="2023-03-13T03:32:03.765" v="888" actId="47"/>
        <pc:sldMkLst>
          <pc:docMk/>
          <pc:sldMk cId="3265754167" sldId="273"/>
        </pc:sldMkLst>
      </pc:sldChg>
      <pc:sldChg chg="modSp mod">
        <pc:chgData name="Chuck Kiefriter" userId="c57348f7-b440-4861-a58f-c89f414ea74a" providerId="ADAL" clId="{C2FDF4A5-FE03-4269-B12C-3FB90C87A25C}" dt="2023-03-13T03:26:18.486" v="821" actId="14100"/>
        <pc:sldMkLst>
          <pc:docMk/>
          <pc:sldMk cId="4170465764" sldId="274"/>
        </pc:sldMkLst>
        <pc:spChg chg="mod">
          <ac:chgData name="Chuck Kiefriter" userId="c57348f7-b440-4861-a58f-c89f414ea74a" providerId="ADAL" clId="{C2FDF4A5-FE03-4269-B12C-3FB90C87A25C}" dt="2023-03-13T03:26:18.486" v="821" actId="14100"/>
          <ac:spMkLst>
            <pc:docMk/>
            <pc:sldMk cId="4170465764" sldId="274"/>
            <ac:spMk id="3" creationId="{23DFC7E9-54DD-38D7-0B9B-D34948D68CF9}"/>
          </ac:spMkLst>
        </pc:spChg>
      </pc:sldChg>
      <pc:sldChg chg="addSp modSp mod">
        <pc:chgData name="Chuck Kiefriter" userId="c57348f7-b440-4861-a58f-c89f414ea74a" providerId="ADAL" clId="{C2FDF4A5-FE03-4269-B12C-3FB90C87A25C}" dt="2023-03-13T03:41:12.959" v="1017" actId="1076"/>
        <pc:sldMkLst>
          <pc:docMk/>
          <pc:sldMk cId="1513494963" sldId="275"/>
        </pc:sldMkLst>
        <pc:spChg chg="mod">
          <ac:chgData name="Chuck Kiefriter" userId="c57348f7-b440-4861-a58f-c89f414ea74a" providerId="ADAL" clId="{C2FDF4A5-FE03-4269-B12C-3FB90C87A25C}" dt="2023-03-13T03:40:46.542" v="1011" actId="20577"/>
          <ac:spMkLst>
            <pc:docMk/>
            <pc:sldMk cId="1513494963" sldId="275"/>
            <ac:spMk id="5" creationId="{9DB63145-E59C-9501-8AA5-4E6AC5C0D40F}"/>
          </ac:spMkLst>
        </pc:spChg>
        <pc:spChg chg="mod">
          <ac:chgData name="Chuck Kiefriter" userId="c57348f7-b440-4861-a58f-c89f414ea74a" providerId="ADAL" clId="{C2FDF4A5-FE03-4269-B12C-3FB90C87A25C}" dt="2023-03-13T03:30:30.367" v="856" actId="20577"/>
          <ac:spMkLst>
            <pc:docMk/>
            <pc:sldMk cId="1513494963" sldId="275"/>
            <ac:spMk id="6" creationId="{59E906CD-110B-9D01-732C-2F21759B0265}"/>
          </ac:spMkLst>
        </pc:spChg>
        <pc:picChg chg="add mod">
          <ac:chgData name="Chuck Kiefriter" userId="c57348f7-b440-4861-a58f-c89f414ea74a" providerId="ADAL" clId="{C2FDF4A5-FE03-4269-B12C-3FB90C87A25C}" dt="2023-03-13T03:41:12.959" v="1017" actId="1076"/>
          <ac:picMkLst>
            <pc:docMk/>
            <pc:sldMk cId="1513494963" sldId="275"/>
            <ac:picMk id="3" creationId="{0E14C303-4A08-9E3D-827C-D6CF995E9C7A}"/>
          </ac:picMkLst>
        </pc:picChg>
      </pc:sldChg>
      <pc:sldChg chg="del">
        <pc:chgData name="Chuck Kiefriter" userId="c57348f7-b440-4861-a58f-c89f414ea74a" providerId="ADAL" clId="{C2FDF4A5-FE03-4269-B12C-3FB90C87A25C}" dt="2023-03-13T03:31:10.297" v="872" actId="47"/>
        <pc:sldMkLst>
          <pc:docMk/>
          <pc:sldMk cId="3243150136" sldId="276"/>
        </pc:sldMkLst>
      </pc:sldChg>
      <pc:sldChg chg="del">
        <pc:chgData name="Chuck Kiefriter" userId="c57348f7-b440-4861-a58f-c89f414ea74a" providerId="ADAL" clId="{C2FDF4A5-FE03-4269-B12C-3FB90C87A25C}" dt="2023-03-13T03:32:07.137" v="890" actId="47"/>
        <pc:sldMkLst>
          <pc:docMk/>
          <pc:sldMk cId="2412735745" sldId="277"/>
        </pc:sldMkLst>
      </pc:sldChg>
      <pc:sldChg chg="addSp delSp modSp add mod">
        <pc:chgData name="Chuck Kiefriter" userId="c57348f7-b440-4861-a58f-c89f414ea74a" providerId="ADAL" clId="{C2FDF4A5-FE03-4269-B12C-3FB90C87A25C}" dt="2023-03-13T03:25:09.804" v="815" actId="1076"/>
        <pc:sldMkLst>
          <pc:docMk/>
          <pc:sldMk cId="976671966" sldId="278"/>
        </pc:sldMkLst>
        <pc:spChg chg="del">
          <ac:chgData name="Chuck Kiefriter" userId="c57348f7-b440-4861-a58f-c89f414ea74a" providerId="ADAL" clId="{C2FDF4A5-FE03-4269-B12C-3FB90C87A25C}" dt="2023-03-13T03:22:35.617" v="799" actId="478"/>
          <ac:spMkLst>
            <pc:docMk/>
            <pc:sldMk cId="976671966" sldId="278"/>
            <ac:spMk id="3" creationId="{8A190F0E-2F97-FB1D-4C12-99BD52A45698}"/>
          </ac:spMkLst>
        </pc:spChg>
        <pc:spChg chg="add mod">
          <ac:chgData name="Chuck Kiefriter" userId="c57348f7-b440-4861-a58f-c89f414ea74a" providerId="ADAL" clId="{C2FDF4A5-FE03-4269-B12C-3FB90C87A25C}" dt="2023-03-13T03:25:08.174" v="814" actId="14100"/>
          <ac:spMkLst>
            <pc:docMk/>
            <pc:sldMk cId="976671966" sldId="278"/>
            <ac:spMk id="4" creationId="{C0B26727-0F97-5A73-B4ED-6BE65E07E5DB}"/>
          </ac:spMkLst>
        </pc:spChg>
        <pc:spChg chg="del">
          <ac:chgData name="Chuck Kiefriter" userId="c57348f7-b440-4861-a58f-c89f414ea74a" providerId="ADAL" clId="{C2FDF4A5-FE03-4269-B12C-3FB90C87A25C}" dt="2023-03-13T03:22:35.617" v="799" actId="478"/>
          <ac:spMkLst>
            <pc:docMk/>
            <pc:sldMk cId="976671966" sldId="278"/>
            <ac:spMk id="5" creationId="{4722EB52-7FBD-AEF3-6771-A0B77E13744B}"/>
          </ac:spMkLst>
        </pc:spChg>
        <pc:spChg chg="mod">
          <ac:chgData name="Chuck Kiefriter" userId="c57348f7-b440-4861-a58f-c89f414ea74a" providerId="ADAL" clId="{C2FDF4A5-FE03-4269-B12C-3FB90C87A25C}" dt="2023-03-13T03:22:25.945" v="798" actId="20577"/>
          <ac:spMkLst>
            <pc:docMk/>
            <pc:sldMk cId="976671966" sldId="278"/>
            <ac:spMk id="6" creationId="{59E906CD-110B-9D01-732C-2F21759B0265}"/>
          </ac:spMkLst>
        </pc:spChg>
        <pc:spChg chg="del">
          <ac:chgData name="Chuck Kiefriter" userId="c57348f7-b440-4861-a58f-c89f414ea74a" providerId="ADAL" clId="{C2FDF4A5-FE03-4269-B12C-3FB90C87A25C}" dt="2023-03-13T03:22:35.617" v="799" actId="478"/>
          <ac:spMkLst>
            <pc:docMk/>
            <pc:sldMk cId="976671966" sldId="278"/>
            <ac:spMk id="7" creationId="{2F8EFB88-7117-DB08-F164-0D4DDE8F4760}"/>
          </ac:spMkLst>
        </pc:spChg>
        <pc:spChg chg="del">
          <ac:chgData name="Chuck Kiefriter" userId="c57348f7-b440-4861-a58f-c89f414ea74a" providerId="ADAL" clId="{C2FDF4A5-FE03-4269-B12C-3FB90C87A25C}" dt="2023-03-13T03:22:35.617" v="799" actId="478"/>
          <ac:spMkLst>
            <pc:docMk/>
            <pc:sldMk cId="976671966" sldId="278"/>
            <ac:spMk id="8" creationId="{FA061E8C-5A3E-8D93-0FF8-7C9A1D14FB3F}"/>
          </ac:spMkLst>
        </pc:spChg>
        <pc:spChg chg="del">
          <ac:chgData name="Chuck Kiefriter" userId="c57348f7-b440-4861-a58f-c89f414ea74a" providerId="ADAL" clId="{C2FDF4A5-FE03-4269-B12C-3FB90C87A25C}" dt="2023-03-13T03:22:35.617" v="799" actId="478"/>
          <ac:spMkLst>
            <pc:docMk/>
            <pc:sldMk cId="976671966" sldId="278"/>
            <ac:spMk id="9" creationId="{EA1B1EA7-B605-1137-AF6A-C16DE5D15BCD}"/>
          </ac:spMkLst>
        </pc:spChg>
        <pc:spChg chg="del">
          <ac:chgData name="Chuck Kiefriter" userId="c57348f7-b440-4861-a58f-c89f414ea74a" providerId="ADAL" clId="{C2FDF4A5-FE03-4269-B12C-3FB90C87A25C}" dt="2023-03-13T03:22:35.617" v="799" actId="478"/>
          <ac:spMkLst>
            <pc:docMk/>
            <pc:sldMk cId="976671966" sldId="278"/>
            <ac:spMk id="10" creationId="{5FE0F0B4-AC6B-987F-CA51-A4E6DE70DBB8}"/>
          </ac:spMkLst>
        </pc:spChg>
        <pc:picChg chg="add mod">
          <ac:chgData name="Chuck Kiefriter" userId="c57348f7-b440-4861-a58f-c89f414ea74a" providerId="ADAL" clId="{C2FDF4A5-FE03-4269-B12C-3FB90C87A25C}" dt="2023-03-13T03:25:09.804" v="815" actId="1076"/>
          <ac:picMkLst>
            <pc:docMk/>
            <pc:sldMk cId="976671966" sldId="278"/>
            <ac:picMk id="12" creationId="{EDDB08A4-A3C1-182F-A00B-0BE97F3C502C}"/>
          </ac:picMkLst>
        </pc:picChg>
      </pc:sldChg>
      <pc:sldChg chg="addSp modSp add mod">
        <pc:chgData name="Chuck Kiefriter" userId="c57348f7-b440-4861-a58f-c89f414ea74a" providerId="ADAL" clId="{C2FDF4A5-FE03-4269-B12C-3FB90C87A25C}" dt="2023-03-13T03:33:44.106" v="937" actId="20577"/>
        <pc:sldMkLst>
          <pc:docMk/>
          <pc:sldMk cId="3402929522" sldId="279"/>
        </pc:sldMkLst>
        <pc:spChg chg="mod">
          <ac:chgData name="Chuck Kiefriter" userId="c57348f7-b440-4861-a58f-c89f414ea74a" providerId="ADAL" clId="{C2FDF4A5-FE03-4269-B12C-3FB90C87A25C}" dt="2023-03-13T03:33:44.106" v="937" actId="20577"/>
          <ac:spMkLst>
            <pc:docMk/>
            <pc:sldMk cId="3402929522" sldId="279"/>
            <ac:spMk id="5" creationId="{9DB63145-E59C-9501-8AA5-4E6AC5C0D40F}"/>
          </ac:spMkLst>
        </pc:spChg>
        <pc:spChg chg="mod">
          <ac:chgData name="Chuck Kiefriter" userId="c57348f7-b440-4861-a58f-c89f414ea74a" providerId="ADAL" clId="{C2FDF4A5-FE03-4269-B12C-3FB90C87A25C}" dt="2023-03-13T03:33:27.221" v="921" actId="20577"/>
          <ac:spMkLst>
            <pc:docMk/>
            <pc:sldMk cId="3402929522" sldId="279"/>
            <ac:spMk id="6" creationId="{59E906CD-110B-9D01-732C-2F21759B0265}"/>
          </ac:spMkLst>
        </pc:spChg>
        <pc:picChg chg="add mod">
          <ac:chgData name="Chuck Kiefriter" userId="c57348f7-b440-4861-a58f-c89f414ea74a" providerId="ADAL" clId="{C2FDF4A5-FE03-4269-B12C-3FB90C87A25C}" dt="2023-03-13T03:32:59.392" v="892" actId="1076"/>
          <ac:picMkLst>
            <pc:docMk/>
            <pc:sldMk cId="3402929522" sldId="279"/>
            <ac:picMk id="3" creationId="{AD0FD225-5D5A-02AF-7A9C-13410C644753}"/>
          </ac:picMkLst>
        </pc:picChg>
      </pc:sldChg>
      <pc:sldChg chg="modSp add mod">
        <pc:chgData name="Chuck Kiefriter" userId="c57348f7-b440-4861-a58f-c89f414ea74a" providerId="ADAL" clId="{C2FDF4A5-FE03-4269-B12C-3FB90C87A25C}" dt="2023-03-13T03:34:49.341" v="952" actId="20577"/>
        <pc:sldMkLst>
          <pc:docMk/>
          <pc:sldMk cId="3395566764" sldId="280"/>
        </pc:sldMkLst>
        <pc:spChg chg="mod">
          <ac:chgData name="Chuck Kiefriter" userId="c57348f7-b440-4861-a58f-c89f414ea74a" providerId="ADAL" clId="{C2FDF4A5-FE03-4269-B12C-3FB90C87A25C}" dt="2023-03-13T03:34:49.341" v="952" actId="20577"/>
          <ac:spMkLst>
            <pc:docMk/>
            <pc:sldMk cId="3395566764" sldId="280"/>
            <ac:spMk id="3" creationId="{23DFC7E9-54DD-38D7-0B9B-D34948D68CF9}"/>
          </ac:spMkLst>
        </pc:spChg>
      </pc:sldChg>
      <pc:sldChg chg="addSp modSp add mod">
        <pc:chgData name="Chuck Kiefriter" userId="c57348f7-b440-4861-a58f-c89f414ea74a" providerId="ADAL" clId="{C2FDF4A5-FE03-4269-B12C-3FB90C87A25C}" dt="2023-03-13T04:01:29.730" v="1300" actId="20577"/>
        <pc:sldMkLst>
          <pc:docMk/>
          <pc:sldMk cId="3187156049" sldId="281"/>
        </pc:sldMkLst>
        <pc:spChg chg="mod">
          <ac:chgData name="Chuck Kiefriter" userId="c57348f7-b440-4861-a58f-c89f414ea74a" providerId="ADAL" clId="{C2FDF4A5-FE03-4269-B12C-3FB90C87A25C}" dt="2023-03-13T04:01:29.730" v="1300" actId="20577"/>
          <ac:spMkLst>
            <pc:docMk/>
            <pc:sldMk cId="3187156049" sldId="281"/>
            <ac:spMk id="5" creationId="{9DB63145-E59C-9501-8AA5-4E6AC5C0D40F}"/>
          </ac:spMkLst>
        </pc:spChg>
        <pc:spChg chg="mod">
          <ac:chgData name="Chuck Kiefriter" userId="c57348f7-b440-4861-a58f-c89f414ea74a" providerId="ADAL" clId="{C2FDF4A5-FE03-4269-B12C-3FB90C87A25C}" dt="2023-03-13T04:00:07.740" v="1271" actId="20577"/>
          <ac:spMkLst>
            <pc:docMk/>
            <pc:sldMk cId="3187156049" sldId="281"/>
            <ac:spMk id="6" creationId="{59E906CD-110B-9D01-732C-2F21759B0265}"/>
          </ac:spMkLst>
        </pc:spChg>
        <pc:picChg chg="add mod">
          <ac:chgData name="Chuck Kiefriter" userId="c57348f7-b440-4861-a58f-c89f414ea74a" providerId="ADAL" clId="{C2FDF4A5-FE03-4269-B12C-3FB90C87A25C}" dt="2023-03-13T03:55:24.774" v="1128" actId="1076"/>
          <ac:picMkLst>
            <pc:docMk/>
            <pc:sldMk cId="3187156049" sldId="281"/>
            <ac:picMk id="3" creationId="{83E4109A-5F0E-62C4-2DDC-A1744C5BE6B5}"/>
          </ac:picMkLst>
        </pc:picChg>
      </pc:sldChg>
      <pc:sldChg chg="modSp add mod">
        <pc:chgData name="Chuck Kiefriter" userId="c57348f7-b440-4861-a58f-c89f414ea74a" providerId="ADAL" clId="{C2FDF4A5-FE03-4269-B12C-3FB90C87A25C}" dt="2023-03-13T03:41:55.418" v="1028" actId="20577"/>
        <pc:sldMkLst>
          <pc:docMk/>
          <pc:sldMk cId="2065140228" sldId="282"/>
        </pc:sldMkLst>
        <pc:spChg chg="mod">
          <ac:chgData name="Chuck Kiefriter" userId="c57348f7-b440-4861-a58f-c89f414ea74a" providerId="ADAL" clId="{C2FDF4A5-FE03-4269-B12C-3FB90C87A25C}" dt="2023-03-13T03:41:55.418" v="1028" actId="20577"/>
          <ac:spMkLst>
            <pc:docMk/>
            <pc:sldMk cId="2065140228" sldId="282"/>
            <ac:spMk id="3" creationId="{23DFC7E9-54DD-38D7-0B9B-D34948D68CF9}"/>
          </ac:spMkLst>
        </pc:spChg>
      </pc:sldChg>
      <pc:sldChg chg="addSp delSp modSp add mod">
        <pc:chgData name="Chuck Kiefriter" userId="c57348f7-b440-4861-a58f-c89f414ea74a" providerId="ADAL" clId="{C2FDF4A5-FE03-4269-B12C-3FB90C87A25C}" dt="2023-03-13T03:51:42.665" v="1120" actId="207"/>
        <pc:sldMkLst>
          <pc:docMk/>
          <pc:sldMk cId="1885158462" sldId="283"/>
        </pc:sldMkLst>
        <pc:spChg chg="mod">
          <ac:chgData name="Chuck Kiefriter" userId="c57348f7-b440-4861-a58f-c89f414ea74a" providerId="ADAL" clId="{C2FDF4A5-FE03-4269-B12C-3FB90C87A25C}" dt="2023-03-13T03:51:42.665" v="1120" actId="207"/>
          <ac:spMkLst>
            <pc:docMk/>
            <pc:sldMk cId="1885158462" sldId="283"/>
            <ac:spMk id="5" creationId="{9DB63145-E59C-9501-8AA5-4E6AC5C0D40F}"/>
          </ac:spMkLst>
        </pc:spChg>
        <pc:spChg chg="mod">
          <ac:chgData name="Chuck Kiefriter" userId="c57348f7-b440-4861-a58f-c89f414ea74a" providerId="ADAL" clId="{C2FDF4A5-FE03-4269-B12C-3FB90C87A25C}" dt="2023-03-13T03:42:03.806" v="1039" actId="20577"/>
          <ac:spMkLst>
            <pc:docMk/>
            <pc:sldMk cId="1885158462" sldId="283"/>
            <ac:spMk id="6" creationId="{59E906CD-110B-9D01-732C-2F21759B0265}"/>
          </ac:spMkLst>
        </pc:spChg>
        <pc:spChg chg="add mod">
          <ac:chgData name="Chuck Kiefriter" userId="c57348f7-b440-4861-a58f-c89f414ea74a" providerId="ADAL" clId="{C2FDF4A5-FE03-4269-B12C-3FB90C87A25C}" dt="2023-03-13T03:50:24.029" v="1119" actId="20577"/>
          <ac:spMkLst>
            <pc:docMk/>
            <pc:sldMk cId="1885158462" sldId="283"/>
            <ac:spMk id="8" creationId="{ECD506A8-B7B8-3E79-FA2D-BD62C204B827}"/>
          </ac:spMkLst>
        </pc:spChg>
        <pc:picChg chg="del">
          <ac:chgData name="Chuck Kiefriter" userId="c57348f7-b440-4861-a58f-c89f414ea74a" providerId="ADAL" clId="{C2FDF4A5-FE03-4269-B12C-3FB90C87A25C}" dt="2023-03-13T03:41:58.623" v="1029" actId="478"/>
          <ac:picMkLst>
            <pc:docMk/>
            <pc:sldMk cId="1885158462" sldId="283"/>
            <ac:picMk id="3" creationId="{83E4109A-5F0E-62C4-2DDC-A1744C5BE6B5}"/>
          </ac:picMkLst>
        </pc:picChg>
        <pc:picChg chg="add mod">
          <ac:chgData name="Chuck Kiefriter" userId="c57348f7-b440-4861-a58f-c89f414ea74a" providerId="ADAL" clId="{C2FDF4A5-FE03-4269-B12C-3FB90C87A25C}" dt="2023-03-13T03:48:48.279" v="1104" actId="14100"/>
          <ac:picMkLst>
            <pc:docMk/>
            <pc:sldMk cId="1885158462" sldId="283"/>
            <ac:picMk id="4" creationId="{7C9F3104-C66F-0189-6D64-A0BDCF1B495F}"/>
          </ac:picMkLst>
        </pc:picChg>
      </pc:sldChg>
      <pc:sldChg chg="addSp delSp modSp add mod">
        <pc:chgData name="Chuck Kiefriter" userId="c57348f7-b440-4861-a58f-c89f414ea74a" providerId="ADAL" clId="{C2FDF4A5-FE03-4269-B12C-3FB90C87A25C}" dt="2023-03-13T05:14:58.184" v="1547" actId="1076"/>
        <pc:sldMkLst>
          <pc:docMk/>
          <pc:sldMk cId="356231122" sldId="284"/>
        </pc:sldMkLst>
        <pc:spChg chg="mod">
          <ac:chgData name="Chuck Kiefriter" userId="c57348f7-b440-4861-a58f-c89f414ea74a" providerId="ADAL" clId="{C2FDF4A5-FE03-4269-B12C-3FB90C87A25C}" dt="2023-03-13T04:04:30.257" v="1330" actId="6549"/>
          <ac:spMkLst>
            <pc:docMk/>
            <pc:sldMk cId="356231122" sldId="284"/>
            <ac:spMk id="5" creationId="{9DB63145-E59C-9501-8AA5-4E6AC5C0D40F}"/>
          </ac:spMkLst>
        </pc:spChg>
        <pc:spChg chg="mod">
          <ac:chgData name="Chuck Kiefriter" userId="c57348f7-b440-4861-a58f-c89f414ea74a" providerId="ADAL" clId="{C2FDF4A5-FE03-4269-B12C-3FB90C87A25C}" dt="2023-03-13T04:16:49.454" v="1346" actId="20577"/>
          <ac:spMkLst>
            <pc:docMk/>
            <pc:sldMk cId="356231122" sldId="284"/>
            <ac:spMk id="6" creationId="{59E906CD-110B-9D01-732C-2F21759B0265}"/>
          </ac:spMkLst>
        </pc:spChg>
        <pc:spChg chg="add mod">
          <ac:chgData name="Chuck Kiefriter" userId="c57348f7-b440-4861-a58f-c89f414ea74a" providerId="ADAL" clId="{C2FDF4A5-FE03-4269-B12C-3FB90C87A25C}" dt="2023-03-13T05:14:28.383" v="1543" actId="20577"/>
          <ac:spMkLst>
            <pc:docMk/>
            <pc:sldMk cId="356231122" sldId="284"/>
            <ac:spMk id="7" creationId="{0D7B1AC9-AF0D-D1E4-1224-879BDBE1A34A}"/>
          </ac:spMkLst>
        </pc:spChg>
        <pc:spChg chg="del">
          <ac:chgData name="Chuck Kiefriter" userId="c57348f7-b440-4861-a58f-c89f414ea74a" providerId="ADAL" clId="{C2FDF4A5-FE03-4269-B12C-3FB90C87A25C}" dt="2023-03-13T04:17:19.331" v="1350" actId="478"/>
          <ac:spMkLst>
            <pc:docMk/>
            <pc:sldMk cId="356231122" sldId="284"/>
            <ac:spMk id="8" creationId="{ECD506A8-B7B8-3E79-FA2D-BD62C204B827}"/>
          </ac:spMkLst>
        </pc:spChg>
        <pc:spChg chg="add mod">
          <ac:chgData name="Chuck Kiefriter" userId="c57348f7-b440-4861-a58f-c89f414ea74a" providerId="ADAL" clId="{C2FDF4A5-FE03-4269-B12C-3FB90C87A25C}" dt="2023-03-13T05:14:58.184" v="1547" actId="1076"/>
          <ac:spMkLst>
            <pc:docMk/>
            <pc:sldMk cId="356231122" sldId="284"/>
            <ac:spMk id="10" creationId="{C8C4555B-8EFA-1C02-2221-72E41215E9AF}"/>
          </ac:spMkLst>
        </pc:spChg>
        <pc:picChg chg="add mod">
          <ac:chgData name="Chuck Kiefriter" userId="c57348f7-b440-4861-a58f-c89f414ea74a" providerId="ADAL" clId="{C2FDF4A5-FE03-4269-B12C-3FB90C87A25C}" dt="2023-03-13T04:16:58.511" v="1349" actId="1076"/>
          <ac:picMkLst>
            <pc:docMk/>
            <pc:sldMk cId="356231122" sldId="284"/>
            <ac:picMk id="3" creationId="{49B9E586-0F7D-D4D2-6C77-8141EF05DCB2}"/>
          </ac:picMkLst>
        </pc:picChg>
        <pc:picChg chg="del">
          <ac:chgData name="Chuck Kiefriter" userId="c57348f7-b440-4861-a58f-c89f414ea74a" providerId="ADAL" clId="{C2FDF4A5-FE03-4269-B12C-3FB90C87A25C}" dt="2023-03-13T04:04:21.795" v="1328" actId="478"/>
          <ac:picMkLst>
            <pc:docMk/>
            <pc:sldMk cId="356231122" sldId="284"/>
            <ac:picMk id="4" creationId="{7C9F3104-C66F-0189-6D64-A0BDCF1B495F}"/>
          </ac:picMkLst>
        </pc:picChg>
      </pc:sldChg>
    </pc:docChg>
  </pc:docChgLst>
  <pc:docChgLst>
    <pc:chgData name="Chuck Kiefriter" userId="c57348f7-b440-4861-a58f-c89f414ea74a" providerId="ADAL" clId="{CF84103F-70B6-4350-9F54-3D403F3ADED5}"/>
    <pc:docChg chg="undo custSel addSld delSld modSld sldOrd">
      <pc:chgData name="Chuck Kiefriter" userId="c57348f7-b440-4861-a58f-c89f414ea74a" providerId="ADAL" clId="{CF84103F-70B6-4350-9F54-3D403F3ADED5}" dt="2023-03-29T00:40:29.287" v="501" actId="207"/>
      <pc:docMkLst>
        <pc:docMk/>
      </pc:docMkLst>
      <pc:sldChg chg="addSp delSp modSp mod">
        <pc:chgData name="Chuck Kiefriter" userId="c57348f7-b440-4861-a58f-c89f414ea74a" providerId="ADAL" clId="{CF84103F-70B6-4350-9F54-3D403F3ADED5}" dt="2023-03-28T22:40:54.585" v="448" actId="1076"/>
        <pc:sldMkLst>
          <pc:docMk/>
          <pc:sldMk cId="3995279466" sldId="256"/>
        </pc:sldMkLst>
        <pc:spChg chg="del">
          <ac:chgData name="Chuck Kiefriter" userId="c57348f7-b440-4861-a58f-c89f414ea74a" providerId="ADAL" clId="{CF84103F-70B6-4350-9F54-3D403F3ADED5}" dt="2023-03-27T13:16:23.084" v="151" actId="478"/>
          <ac:spMkLst>
            <pc:docMk/>
            <pc:sldMk cId="3995279466" sldId="256"/>
            <ac:spMk id="3" creationId="{A6B2E4B2-9556-220D-A265-44C9FD951EE6}"/>
          </ac:spMkLst>
        </pc:spChg>
        <pc:spChg chg="del">
          <ac:chgData name="Chuck Kiefriter" userId="c57348f7-b440-4861-a58f-c89f414ea74a" providerId="ADAL" clId="{CF84103F-70B6-4350-9F54-3D403F3ADED5}" dt="2023-03-27T13:23:55.407" v="152" actId="478"/>
          <ac:spMkLst>
            <pc:docMk/>
            <pc:sldMk cId="3995279466" sldId="256"/>
            <ac:spMk id="4" creationId="{2BADD1C9-CF72-0C69-861B-7E5D509DA5B2}"/>
          </ac:spMkLst>
        </pc:spChg>
        <pc:spChg chg="mod">
          <ac:chgData name="Chuck Kiefriter" userId="c57348f7-b440-4861-a58f-c89f414ea74a" providerId="ADAL" clId="{CF84103F-70B6-4350-9F54-3D403F3ADED5}" dt="2023-03-27T13:08:26.599" v="123" actId="6549"/>
          <ac:spMkLst>
            <pc:docMk/>
            <pc:sldMk cId="3995279466" sldId="256"/>
            <ac:spMk id="6" creationId="{DE3DBA5A-FA8E-46C6-1402-E5C7632F4CAD}"/>
          </ac:spMkLst>
        </pc:spChg>
        <pc:spChg chg="del">
          <ac:chgData name="Chuck Kiefriter" userId="c57348f7-b440-4861-a58f-c89f414ea74a" providerId="ADAL" clId="{CF84103F-70B6-4350-9F54-3D403F3ADED5}" dt="2023-03-27T13:23:55.407" v="152" actId="478"/>
          <ac:spMkLst>
            <pc:docMk/>
            <pc:sldMk cId="3995279466" sldId="256"/>
            <ac:spMk id="7" creationId="{4F528AA2-6361-22B4-C232-EF99675F9D72}"/>
          </ac:spMkLst>
        </pc:spChg>
        <pc:spChg chg="del">
          <ac:chgData name="Chuck Kiefriter" userId="c57348f7-b440-4861-a58f-c89f414ea74a" providerId="ADAL" clId="{CF84103F-70B6-4350-9F54-3D403F3ADED5}" dt="2023-03-27T13:23:55.407" v="152" actId="478"/>
          <ac:spMkLst>
            <pc:docMk/>
            <pc:sldMk cId="3995279466" sldId="256"/>
            <ac:spMk id="9" creationId="{06F995E6-DACC-B060-CDB5-BB562B195537}"/>
          </ac:spMkLst>
        </pc:spChg>
        <pc:spChg chg="mod">
          <ac:chgData name="Chuck Kiefriter" userId="c57348f7-b440-4861-a58f-c89f414ea74a" providerId="ADAL" clId="{CF84103F-70B6-4350-9F54-3D403F3ADED5}" dt="2023-03-28T22:40:46.669" v="447" actId="20577"/>
          <ac:spMkLst>
            <pc:docMk/>
            <pc:sldMk cId="3995279466" sldId="256"/>
            <ac:spMk id="10" creationId="{EA3D5ED0-1762-C438-DD7C-B32C5582A339}"/>
          </ac:spMkLst>
        </pc:spChg>
        <pc:spChg chg="add mod">
          <ac:chgData name="Chuck Kiefriter" userId="c57348f7-b440-4861-a58f-c89f414ea74a" providerId="ADAL" clId="{CF84103F-70B6-4350-9F54-3D403F3ADED5}" dt="2023-03-27T13:24:04.739" v="156" actId="1076"/>
          <ac:spMkLst>
            <pc:docMk/>
            <pc:sldMk cId="3995279466" sldId="256"/>
            <ac:spMk id="11" creationId="{8C44B216-C75C-0589-1A08-E1736DCD43C5}"/>
          </ac:spMkLst>
        </pc:spChg>
        <pc:picChg chg="add mod">
          <ac:chgData name="Chuck Kiefriter" userId="c57348f7-b440-4861-a58f-c89f414ea74a" providerId="ADAL" clId="{CF84103F-70B6-4350-9F54-3D403F3ADED5}" dt="2023-03-28T22:40:54.585" v="448" actId="1076"/>
          <ac:picMkLst>
            <pc:docMk/>
            <pc:sldMk cId="3995279466" sldId="256"/>
            <ac:picMk id="5" creationId="{C730C03D-0D57-7578-992D-93F2E9FFBCB8}"/>
          </ac:picMkLst>
        </pc:picChg>
      </pc:sldChg>
      <pc:sldChg chg="modSp mod">
        <pc:chgData name="Chuck Kiefriter" userId="c57348f7-b440-4861-a58f-c89f414ea74a" providerId="ADAL" clId="{CF84103F-70B6-4350-9F54-3D403F3ADED5}" dt="2023-03-27T13:03:24.138" v="67" actId="20577"/>
        <pc:sldMkLst>
          <pc:docMk/>
          <pc:sldMk cId="3194223319" sldId="263"/>
        </pc:sldMkLst>
        <pc:spChg chg="mod">
          <ac:chgData name="Chuck Kiefriter" userId="c57348f7-b440-4861-a58f-c89f414ea74a" providerId="ADAL" clId="{CF84103F-70B6-4350-9F54-3D403F3ADED5}" dt="2023-03-27T13:03:24.138" v="67" actId="20577"/>
          <ac:spMkLst>
            <pc:docMk/>
            <pc:sldMk cId="3194223319" sldId="263"/>
            <ac:spMk id="3" creationId="{23DFC7E9-54DD-38D7-0B9B-D34948D68CF9}"/>
          </ac:spMkLst>
        </pc:spChg>
      </pc:sldChg>
      <pc:sldChg chg="modSp mod">
        <pc:chgData name="Chuck Kiefriter" userId="c57348f7-b440-4861-a58f-c89f414ea74a" providerId="ADAL" clId="{CF84103F-70B6-4350-9F54-3D403F3ADED5}" dt="2023-03-27T13:05:54.496" v="94" actId="20577"/>
        <pc:sldMkLst>
          <pc:docMk/>
          <pc:sldMk cId="763182894" sldId="264"/>
        </pc:sldMkLst>
        <pc:spChg chg="mod">
          <ac:chgData name="Chuck Kiefriter" userId="c57348f7-b440-4861-a58f-c89f414ea74a" providerId="ADAL" clId="{CF84103F-70B6-4350-9F54-3D403F3ADED5}" dt="2023-03-27T13:05:54.496" v="94" actId="20577"/>
          <ac:spMkLst>
            <pc:docMk/>
            <pc:sldMk cId="763182894" sldId="264"/>
            <ac:spMk id="3" creationId="{23DFC7E9-54DD-38D7-0B9B-D34948D68CF9}"/>
          </ac:spMkLst>
        </pc:spChg>
      </pc:sldChg>
      <pc:sldChg chg="modSp mod">
        <pc:chgData name="Chuck Kiefriter" userId="c57348f7-b440-4861-a58f-c89f414ea74a" providerId="ADAL" clId="{CF84103F-70B6-4350-9F54-3D403F3ADED5}" dt="2023-03-27T13:41:57.924" v="224" actId="20577"/>
        <pc:sldMkLst>
          <pc:docMk/>
          <pc:sldMk cId="367428708" sldId="265"/>
        </pc:sldMkLst>
        <pc:spChg chg="mod">
          <ac:chgData name="Chuck Kiefriter" userId="c57348f7-b440-4861-a58f-c89f414ea74a" providerId="ADAL" clId="{CF84103F-70B6-4350-9F54-3D403F3ADED5}" dt="2023-03-27T13:41:57.924" v="224" actId="20577"/>
          <ac:spMkLst>
            <pc:docMk/>
            <pc:sldMk cId="367428708" sldId="265"/>
            <ac:spMk id="3" creationId="{23DFC7E9-54DD-38D7-0B9B-D34948D68CF9}"/>
          </ac:spMkLst>
        </pc:spChg>
      </pc:sldChg>
      <pc:sldChg chg="del">
        <pc:chgData name="Chuck Kiefriter" userId="c57348f7-b440-4861-a58f-c89f414ea74a" providerId="ADAL" clId="{CF84103F-70B6-4350-9F54-3D403F3ADED5}" dt="2023-03-27T16:28:55.318" v="444" actId="47"/>
        <pc:sldMkLst>
          <pc:docMk/>
          <pc:sldMk cId="4170465764" sldId="274"/>
        </pc:sldMkLst>
      </pc:sldChg>
      <pc:sldChg chg="del">
        <pc:chgData name="Chuck Kiefriter" userId="c57348f7-b440-4861-a58f-c89f414ea74a" providerId="ADAL" clId="{CF84103F-70B6-4350-9F54-3D403F3ADED5}" dt="2023-03-27T16:28:55.318" v="444" actId="47"/>
        <pc:sldMkLst>
          <pc:docMk/>
          <pc:sldMk cId="1513494963" sldId="275"/>
        </pc:sldMkLst>
      </pc:sldChg>
      <pc:sldChg chg="addSp delSp modSp mod">
        <pc:chgData name="Chuck Kiefriter" userId="c57348f7-b440-4861-a58f-c89f414ea74a" providerId="ADAL" clId="{CF84103F-70B6-4350-9F54-3D403F3ADED5}" dt="2023-03-27T16:08:13.455" v="409" actId="20577"/>
        <pc:sldMkLst>
          <pc:docMk/>
          <pc:sldMk cId="976671966" sldId="278"/>
        </pc:sldMkLst>
        <pc:spChg chg="del">
          <ac:chgData name="Chuck Kiefriter" userId="c57348f7-b440-4861-a58f-c89f414ea74a" providerId="ADAL" clId="{CF84103F-70B6-4350-9F54-3D403F3ADED5}" dt="2023-03-27T13:59:14.581" v="272" actId="478"/>
          <ac:spMkLst>
            <pc:docMk/>
            <pc:sldMk cId="976671966" sldId="278"/>
            <ac:spMk id="3" creationId="{AECD1743-AE1E-E8A6-57D4-D340FC95D16D}"/>
          </ac:spMkLst>
        </pc:spChg>
        <pc:spChg chg="mod">
          <ac:chgData name="Chuck Kiefriter" userId="c57348f7-b440-4861-a58f-c89f414ea74a" providerId="ADAL" clId="{CF84103F-70B6-4350-9F54-3D403F3ADED5}" dt="2023-03-27T16:08:13.455" v="409" actId="20577"/>
          <ac:spMkLst>
            <pc:docMk/>
            <pc:sldMk cId="976671966" sldId="278"/>
            <ac:spMk id="4" creationId="{C0B26727-0F97-5A73-B4ED-6BE65E07E5DB}"/>
          </ac:spMkLst>
        </pc:spChg>
        <pc:spChg chg="add mod">
          <ac:chgData name="Chuck Kiefriter" userId="c57348f7-b440-4861-a58f-c89f414ea74a" providerId="ADAL" clId="{CF84103F-70B6-4350-9F54-3D403F3ADED5}" dt="2023-03-27T13:59:25.995" v="277" actId="1076"/>
          <ac:spMkLst>
            <pc:docMk/>
            <pc:sldMk cId="976671966" sldId="278"/>
            <ac:spMk id="5" creationId="{983625D7-1156-1D51-0A49-6B0357B75EF4}"/>
          </ac:spMkLst>
        </pc:spChg>
        <pc:spChg chg="mod">
          <ac:chgData name="Chuck Kiefriter" userId="c57348f7-b440-4861-a58f-c89f414ea74a" providerId="ADAL" clId="{CF84103F-70B6-4350-9F54-3D403F3ADED5}" dt="2023-03-27T13:57:50.732" v="271" actId="20577"/>
          <ac:spMkLst>
            <pc:docMk/>
            <pc:sldMk cId="976671966" sldId="278"/>
            <ac:spMk id="6" creationId="{59E906CD-110B-9D01-732C-2F21759B0265}"/>
          </ac:spMkLst>
        </pc:spChg>
        <pc:spChg chg="del">
          <ac:chgData name="Chuck Kiefriter" userId="c57348f7-b440-4861-a58f-c89f414ea74a" providerId="ADAL" clId="{CF84103F-70B6-4350-9F54-3D403F3ADED5}" dt="2023-03-27T13:59:17.799" v="273" actId="478"/>
          <ac:spMkLst>
            <pc:docMk/>
            <pc:sldMk cId="976671966" sldId="278"/>
            <ac:spMk id="7" creationId="{5DAF20F1-2F34-F140-81DA-E78BF03C81E4}"/>
          </ac:spMkLst>
        </pc:spChg>
        <pc:spChg chg="add mod">
          <ac:chgData name="Chuck Kiefriter" userId="c57348f7-b440-4861-a58f-c89f414ea74a" providerId="ADAL" clId="{CF84103F-70B6-4350-9F54-3D403F3ADED5}" dt="2023-03-27T14:11:22.218" v="303" actId="1076"/>
          <ac:spMkLst>
            <pc:docMk/>
            <pc:sldMk cId="976671966" sldId="278"/>
            <ac:spMk id="9" creationId="{E3EBAC68-1411-42B9-71E1-6CD3E49066B5}"/>
          </ac:spMkLst>
        </pc:spChg>
      </pc:sldChg>
      <pc:sldChg chg="del">
        <pc:chgData name="Chuck Kiefriter" userId="c57348f7-b440-4861-a58f-c89f414ea74a" providerId="ADAL" clId="{CF84103F-70B6-4350-9F54-3D403F3ADED5}" dt="2023-03-27T16:28:55.318" v="444" actId="47"/>
        <pc:sldMkLst>
          <pc:docMk/>
          <pc:sldMk cId="3395566764" sldId="280"/>
        </pc:sldMkLst>
      </pc:sldChg>
      <pc:sldChg chg="del">
        <pc:chgData name="Chuck Kiefriter" userId="c57348f7-b440-4861-a58f-c89f414ea74a" providerId="ADAL" clId="{CF84103F-70B6-4350-9F54-3D403F3ADED5}" dt="2023-03-27T16:28:55.318" v="444" actId="47"/>
        <pc:sldMkLst>
          <pc:docMk/>
          <pc:sldMk cId="3187156049" sldId="281"/>
        </pc:sldMkLst>
      </pc:sldChg>
      <pc:sldChg chg="del">
        <pc:chgData name="Chuck Kiefriter" userId="c57348f7-b440-4861-a58f-c89f414ea74a" providerId="ADAL" clId="{CF84103F-70B6-4350-9F54-3D403F3ADED5}" dt="2023-03-27T16:28:55.318" v="444" actId="47"/>
        <pc:sldMkLst>
          <pc:docMk/>
          <pc:sldMk cId="2065140228" sldId="282"/>
        </pc:sldMkLst>
      </pc:sldChg>
      <pc:sldChg chg="del">
        <pc:chgData name="Chuck Kiefriter" userId="c57348f7-b440-4861-a58f-c89f414ea74a" providerId="ADAL" clId="{CF84103F-70B6-4350-9F54-3D403F3ADED5}" dt="2023-03-27T16:28:55.318" v="444" actId="47"/>
        <pc:sldMkLst>
          <pc:docMk/>
          <pc:sldMk cId="1885158462" sldId="283"/>
        </pc:sldMkLst>
      </pc:sldChg>
      <pc:sldChg chg="del">
        <pc:chgData name="Chuck Kiefriter" userId="c57348f7-b440-4861-a58f-c89f414ea74a" providerId="ADAL" clId="{CF84103F-70B6-4350-9F54-3D403F3ADED5}" dt="2023-03-27T13:16:13.847" v="150" actId="47"/>
        <pc:sldMkLst>
          <pc:docMk/>
          <pc:sldMk cId="460794980" sldId="285"/>
        </pc:sldMkLst>
      </pc:sldChg>
      <pc:sldChg chg="delSp mod">
        <pc:chgData name="Chuck Kiefriter" userId="c57348f7-b440-4861-a58f-c89f414ea74a" providerId="ADAL" clId="{CF84103F-70B6-4350-9F54-3D403F3ADED5}" dt="2023-03-27T16:42:44.630" v="445" actId="478"/>
        <pc:sldMkLst>
          <pc:docMk/>
          <pc:sldMk cId="424094208" sldId="287"/>
        </pc:sldMkLst>
        <pc:spChg chg="del">
          <ac:chgData name="Chuck Kiefriter" userId="c57348f7-b440-4861-a58f-c89f414ea74a" providerId="ADAL" clId="{CF84103F-70B6-4350-9F54-3D403F3ADED5}" dt="2023-03-27T16:42:44.630" v="445" actId="478"/>
          <ac:spMkLst>
            <pc:docMk/>
            <pc:sldMk cId="424094208" sldId="287"/>
            <ac:spMk id="3" creationId="{FF9F9172-C924-1C79-FA1B-3659223D7D26}"/>
          </ac:spMkLst>
        </pc:spChg>
      </pc:sldChg>
      <pc:sldChg chg="addSp delSp modSp add mod">
        <pc:chgData name="Chuck Kiefriter" userId="c57348f7-b440-4861-a58f-c89f414ea74a" providerId="ADAL" clId="{CF84103F-70B6-4350-9F54-3D403F3ADED5}" dt="2023-03-27T13:43:45.773" v="234" actId="207"/>
        <pc:sldMkLst>
          <pc:docMk/>
          <pc:sldMk cId="834285187" sldId="288"/>
        </pc:sldMkLst>
        <pc:spChg chg="add mod">
          <ac:chgData name="Chuck Kiefriter" userId="c57348f7-b440-4861-a58f-c89f414ea74a" providerId="ADAL" clId="{CF84103F-70B6-4350-9F54-3D403F3ADED5}" dt="2023-03-27T13:40:36.139" v="219" actId="1036"/>
          <ac:spMkLst>
            <pc:docMk/>
            <pc:sldMk cId="834285187" sldId="288"/>
            <ac:spMk id="3" creationId="{8D157F1D-E680-A6D6-BB28-7A7946F883FB}"/>
          </ac:spMkLst>
        </pc:spChg>
        <pc:spChg chg="mod">
          <ac:chgData name="Chuck Kiefriter" userId="c57348f7-b440-4861-a58f-c89f414ea74a" providerId="ADAL" clId="{CF84103F-70B6-4350-9F54-3D403F3ADED5}" dt="2023-03-27T13:25:39.267" v="169" actId="20577"/>
          <ac:spMkLst>
            <pc:docMk/>
            <pc:sldMk cId="834285187" sldId="288"/>
            <ac:spMk id="6" creationId="{DE3DBA5A-FA8E-46C6-1402-E5C7632F4CAD}"/>
          </ac:spMkLst>
        </pc:spChg>
        <pc:spChg chg="add mod">
          <ac:chgData name="Chuck Kiefriter" userId="c57348f7-b440-4861-a58f-c89f414ea74a" providerId="ADAL" clId="{CF84103F-70B6-4350-9F54-3D403F3ADED5}" dt="2023-03-27T13:40:36.139" v="219" actId="1036"/>
          <ac:spMkLst>
            <pc:docMk/>
            <pc:sldMk cId="834285187" sldId="288"/>
            <ac:spMk id="7" creationId="{B27C446A-3693-8342-118A-4E40973305E5}"/>
          </ac:spMkLst>
        </pc:spChg>
        <pc:spChg chg="mod">
          <ac:chgData name="Chuck Kiefriter" userId="c57348f7-b440-4861-a58f-c89f414ea74a" providerId="ADAL" clId="{CF84103F-70B6-4350-9F54-3D403F3ADED5}" dt="2023-03-27T13:43:45.773" v="234" actId="207"/>
          <ac:spMkLst>
            <pc:docMk/>
            <pc:sldMk cId="834285187" sldId="288"/>
            <ac:spMk id="10" creationId="{EA3D5ED0-1762-C438-DD7C-B32C5582A339}"/>
          </ac:spMkLst>
        </pc:spChg>
        <pc:spChg chg="mod">
          <ac:chgData name="Chuck Kiefriter" userId="c57348f7-b440-4861-a58f-c89f414ea74a" providerId="ADAL" clId="{CF84103F-70B6-4350-9F54-3D403F3ADED5}" dt="2023-03-27T13:40:36.139" v="219" actId="1036"/>
          <ac:spMkLst>
            <pc:docMk/>
            <pc:sldMk cId="834285187" sldId="288"/>
            <ac:spMk id="11" creationId="{8C44B216-C75C-0589-1A08-E1736DCD43C5}"/>
          </ac:spMkLst>
        </pc:spChg>
        <pc:picChg chg="del">
          <ac:chgData name="Chuck Kiefriter" userId="c57348f7-b440-4861-a58f-c89f414ea74a" providerId="ADAL" clId="{CF84103F-70B6-4350-9F54-3D403F3ADED5}" dt="2023-03-27T13:28:16.425" v="175" actId="478"/>
          <ac:picMkLst>
            <pc:docMk/>
            <pc:sldMk cId="834285187" sldId="288"/>
            <ac:picMk id="5" creationId="{C730C03D-0D57-7578-992D-93F2E9FFBCB8}"/>
          </ac:picMkLst>
        </pc:picChg>
        <pc:picChg chg="add mod">
          <ac:chgData name="Chuck Kiefriter" userId="c57348f7-b440-4861-a58f-c89f414ea74a" providerId="ADAL" clId="{CF84103F-70B6-4350-9F54-3D403F3ADED5}" dt="2023-03-27T13:43:21.449" v="232" actId="1076"/>
          <ac:picMkLst>
            <pc:docMk/>
            <pc:sldMk cId="834285187" sldId="288"/>
            <ac:picMk id="9" creationId="{1181B07C-8BAD-D8FC-AA78-3986B3C73DD9}"/>
          </ac:picMkLst>
        </pc:picChg>
      </pc:sldChg>
      <pc:sldChg chg="addSp delSp modSp add mod">
        <pc:chgData name="Chuck Kiefriter" userId="c57348f7-b440-4861-a58f-c89f414ea74a" providerId="ADAL" clId="{CF84103F-70B6-4350-9F54-3D403F3ADED5}" dt="2023-03-27T16:11:48.434" v="427" actId="1076"/>
        <pc:sldMkLst>
          <pc:docMk/>
          <pc:sldMk cId="3007476099" sldId="289"/>
        </pc:sldMkLst>
        <pc:spChg chg="del">
          <ac:chgData name="Chuck Kiefriter" userId="c57348f7-b440-4861-a58f-c89f414ea74a" providerId="ADAL" clId="{CF84103F-70B6-4350-9F54-3D403F3ADED5}" dt="2023-03-27T16:10:17.299" v="422" actId="478"/>
          <ac:spMkLst>
            <pc:docMk/>
            <pc:sldMk cId="3007476099" sldId="289"/>
            <ac:spMk id="3" creationId="{AECD1743-AE1E-E8A6-57D4-D340FC95D16D}"/>
          </ac:spMkLst>
        </pc:spChg>
        <pc:spChg chg="mod">
          <ac:chgData name="Chuck Kiefriter" userId="c57348f7-b440-4861-a58f-c89f414ea74a" providerId="ADAL" clId="{CF84103F-70B6-4350-9F54-3D403F3ADED5}" dt="2023-03-27T14:39:45.301" v="397" actId="21"/>
          <ac:spMkLst>
            <pc:docMk/>
            <pc:sldMk cId="3007476099" sldId="289"/>
            <ac:spMk id="4" creationId="{C0B26727-0F97-5A73-B4ED-6BE65E07E5DB}"/>
          </ac:spMkLst>
        </pc:spChg>
        <pc:spChg chg="add mod">
          <ac:chgData name="Chuck Kiefriter" userId="c57348f7-b440-4861-a58f-c89f414ea74a" providerId="ADAL" clId="{CF84103F-70B6-4350-9F54-3D403F3ADED5}" dt="2023-03-27T16:11:48.434" v="427" actId="1076"/>
          <ac:spMkLst>
            <pc:docMk/>
            <pc:sldMk cId="3007476099" sldId="289"/>
            <ac:spMk id="5" creationId="{B437B980-7F96-675E-3EC5-34BF0DF65123}"/>
          </ac:spMkLst>
        </pc:spChg>
        <pc:spChg chg="del">
          <ac:chgData name="Chuck Kiefriter" userId="c57348f7-b440-4861-a58f-c89f414ea74a" providerId="ADAL" clId="{CF84103F-70B6-4350-9F54-3D403F3ADED5}" dt="2023-03-27T16:10:17.299" v="422" actId="478"/>
          <ac:spMkLst>
            <pc:docMk/>
            <pc:sldMk cId="3007476099" sldId="289"/>
            <ac:spMk id="7" creationId="{5DAF20F1-2F34-F140-81DA-E78BF03C81E4}"/>
          </ac:spMkLst>
        </pc:spChg>
      </pc:sldChg>
      <pc:sldChg chg="addSp delSp modSp add mod">
        <pc:chgData name="Chuck Kiefriter" userId="c57348f7-b440-4861-a58f-c89f414ea74a" providerId="ADAL" clId="{CF84103F-70B6-4350-9F54-3D403F3ADED5}" dt="2023-03-27T16:12:04.772" v="428"/>
        <pc:sldMkLst>
          <pc:docMk/>
          <pc:sldMk cId="2491041013" sldId="290"/>
        </pc:sldMkLst>
        <pc:spChg chg="add del">
          <ac:chgData name="Chuck Kiefriter" userId="c57348f7-b440-4861-a58f-c89f414ea74a" providerId="ADAL" clId="{CF84103F-70B6-4350-9F54-3D403F3ADED5}" dt="2023-03-27T14:37:24.008" v="384"/>
          <ac:spMkLst>
            <pc:docMk/>
            <pc:sldMk cId="2491041013" sldId="290"/>
            <ac:spMk id="2" creationId="{89DCA837-07AF-67B2-CEEA-D36A59744D44}"/>
          </ac:spMkLst>
        </pc:spChg>
        <pc:spChg chg="del mod">
          <ac:chgData name="Chuck Kiefriter" userId="c57348f7-b440-4861-a58f-c89f414ea74a" providerId="ADAL" clId="{CF84103F-70B6-4350-9F54-3D403F3ADED5}" dt="2023-03-27T16:10:13.084" v="421" actId="478"/>
          <ac:spMkLst>
            <pc:docMk/>
            <pc:sldMk cId="2491041013" sldId="290"/>
            <ac:spMk id="3" creationId="{AECD1743-AE1E-E8A6-57D4-D340FC95D16D}"/>
          </ac:spMkLst>
        </pc:spChg>
        <pc:spChg chg="mod">
          <ac:chgData name="Chuck Kiefriter" userId="c57348f7-b440-4861-a58f-c89f414ea74a" providerId="ADAL" clId="{CF84103F-70B6-4350-9F54-3D403F3ADED5}" dt="2023-03-27T14:39:58.389" v="401"/>
          <ac:spMkLst>
            <pc:docMk/>
            <pc:sldMk cId="2491041013" sldId="290"/>
            <ac:spMk id="4" creationId="{C0B26727-0F97-5A73-B4ED-6BE65E07E5DB}"/>
          </ac:spMkLst>
        </pc:spChg>
        <pc:spChg chg="add mod">
          <ac:chgData name="Chuck Kiefriter" userId="c57348f7-b440-4861-a58f-c89f414ea74a" providerId="ADAL" clId="{CF84103F-70B6-4350-9F54-3D403F3ADED5}" dt="2023-03-27T16:12:04.772" v="428"/>
          <ac:spMkLst>
            <pc:docMk/>
            <pc:sldMk cId="2491041013" sldId="290"/>
            <ac:spMk id="5" creationId="{468397A7-672B-24AB-3F61-0F9A073389EE}"/>
          </ac:spMkLst>
        </pc:spChg>
        <pc:spChg chg="del">
          <ac:chgData name="Chuck Kiefriter" userId="c57348f7-b440-4861-a58f-c89f414ea74a" providerId="ADAL" clId="{CF84103F-70B6-4350-9F54-3D403F3ADED5}" dt="2023-03-27T16:10:13.084" v="421" actId="478"/>
          <ac:spMkLst>
            <pc:docMk/>
            <pc:sldMk cId="2491041013" sldId="290"/>
            <ac:spMk id="7" creationId="{5DAF20F1-2F34-F140-81DA-E78BF03C81E4}"/>
          </ac:spMkLst>
        </pc:spChg>
      </pc:sldChg>
      <pc:sldChg chg="addSp delSp modSp add mod">
        <pc:chgData name="Chuck Kiefriter" userId="c57348f7-b440-4861-a58f-c89f414ea74a" providerId="ADAL" clId="{CF84103F-70B6-4350-9F54-3D403F3ADED5}" dt="2023-03-27T16:28:36.066" v="443" actId="1076"/>
        <pc:sldMkLst>
          <pc:docMk/>
          <pc:sldMk cId="491903796" sldId="291"/>
        </pc:sldMkLst>
        <pc:spChg chg="add del">
          <ac:chgData name="Chuck Kiefriter" userId="c57348f7-b440-4861-a58f-c89f414ea74a" providerId="ADAL" clId="{CF84103F-70B6-4350-9F54-3D403F3ADED5}" dt="2023-03-27T16:15:10.351" v="434"/>
          <ac:spMkLst>
            <pc:docMk/>
            <pc:sldMk cId="491903796" sldId="291"/>
            <ac:spMk id="2" creationId="{AA994569-A65E-161B-E6B1-415375FF06B6}"/>
          </ac:spMkLst>
        </pc:spChg>
        <pc:spChg chg="del">
          <ac:chgData name="Chuck Kiefriter" userId="c57348f7-b440-4861-a58f-c89f414ea74a" providerId="ADAL" clId="{CF84103F-70B6-4350-9F54-3D403F3ADED5}" dt="2023-03-27T16:10:06.421" v="419" actId="478"/>
          <ac:spMkLst>
            <pc:docMk/>
            <pc:sldMk cId="491903796" sldId="291"/>
            <ac:spMk id="3" creationId="{AECD1743-AE1E-E8A6-57D4-D340FC95D16D}"/>
          </ac:spMkLst>
        </pc:spChg>
        <pc:spChg chg="mod">
          <ac:chgData name="Chuck Kiefriter" userId="c57348f7-b440-4861-a58f-c89f414ea74a" providerId="ADAL" clId="{CF84103F-70B6-4350-9F54-3D403F3ADED5}" dt="2023-03-27T16:15:39.587" v="439" actId="207"/>
          <ac:spMkLst>
            <pc:docMk/>
            <pc:sldMk cId="491903796" sldId="291"/>
            <ac:spMk id="4" creationId="{C0B26727-0F97-5A73-B4ED-6BE65E07E5DB}"/>
          </ac:spMkLst>
        </pc:spChg>
        <pc:spChg chg="mod">
          <ac:chgData name="Chuck Kiefriter" userId="c57348f7-b440-4861-a58f-c89f414ea74a" providerId="ADAL" clId="{CF84103F-70B6-4350-9F54-3D403F3ADED5}" dt="2023-03-27T16:09:40.239" v="414" actId="20577"/>
          <ac:spMkLst>
            <pc:docMk/>
            <pc:sldMk cId="491903796" sldId="291"/>
            <ac:spMk id="6" creationId="{59E906CD-110B-9D01-732C-2F21759B0265}"/>
          </ac:spMkLst>
        </pc:spChg>
        <pc:spChg chg="del">
          <ac:chgData name="Chuck Kiefriter" userId="c57348f7-b440-4861-a58f-c89f414ea74a" providerId="ADAL" clId="{CF84103F-70B6-4350-9F54-3D403F3ADED5}" dt="2023-03-27T16:10:06.421" v="419" actId="478"/>
          <ac:spMkLst>
            <pc:docMk/>
            <pc:sldMk cId="491903796" sldId="291"/>
            <ac:spMk id="7" creationId="{5DAF20F1-2F34-F140-81DA-E78BF03C81E4}"/>
          </ac:spMkLst>
        </pc:spChg>
        <pc:spChg chg="add mod">
          <ac:chgData name="Chuck Kiefriter" userId="c57348f7-b440-4861-a58f-c89f414ea74a" providerId="ADAL" clId="{CF84103F-70B6-4350-9F54-3D403F3ADED5}" dt="2023-03-27T16:28:36.066" v="443" actId="1076"/>
          <ac:spMkLst>
            <pc:docMk/>
            <pc:sldMk cId="491903796" sldId="291"/>
            <ac:spMk id="8" creationId="{7C40366F-ED76-9B97-8CF7-3BAFEF94FE77}"/>
          </ac:spMkLst>
        </pc:spChg>
      </pc:sldChg>
      <pc:sldChg chg="delSp modSp add mod ord">
        <pc:chgData name="Chuck Kiefriter" userId="c57348f7-b440-4861-a58f-c89f414ea74a" providerId="ADAL" clId="{CF84103F-70B6-4350-9F54-3D403F3ADED5}" dt="2023-03-29T00:40:29.287" v="501" actId="207"/>
        <pc:sldMkLst>
          <pc:docMk/>
          <pc:sldMk cId="1538833485" sldId="292"/>
        </pc:sldMkLst>
        <pc:spChg chg="mod">
          <ac:chgData name="Chuck Kiefriter" userId="c57348f7-b440-4861-a58f-c89f414ea74a" providerId="ADAL" clId="{CF84103F-70B6-4350-9F54-3D403F3ADED5}" dt="2023-03-29T00:40:29.287" v="501" actId="207"/>
          <ac:spMkLst>
            <pc:docMk/>
            <pc:sldMk cId="1538833485" sldId="292"/>
            <ac:spMk id="4" creationId="{C0B26727-0F97-5A73-B4ED-6BE65E07E5DB}"/>
          </ac:spMkLst>
        </pc:spChg>
        <pc:spChg chg="del">
          <ac:chgData name="Chuck Kiefriter" userId="c57348f7-b440-4861-a58f-c89f414ea74a" providerId="ADAL" clId="{CF84103F-70B6-4350-9F54-3D403F3ADED5}" dt="2023-03-29T00:40:19.373" v="500" actId="478"/>
          <ac:spMkLst>
            <pc:docMk/>
            <pc:sldMk cId="1538833485" sldId="292"/>
            <ac:spMk id="5" creationId="{468397A7-672B-24AB-3F61-0F9A073389EE}"/>
          </ac:spMkLst>
        </pc:spChg>
        <pc:spChg chg="mod">
          <ac:chgData name="Chuck Kiefriter" userId="c57348f7-b440-4861-a58f-c89f414ea74a" providerId="ADAL" clId="{CF84103F-70B6-4350-9F54-3D403F3ADED5}" dt="2023-03-29T00:39:14.001" v="476" actId="20577"/>
          <ac:spMkLst>
            <pc:docMk/>
            <pc:sldMk cId="1538833485" sldId="292"/>
            <ac:spMk id="6" creationId="{59E906CD-110B-9D01-732C-2F21759B026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00166-676D-D58C-F250-6813613F86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7A8740-3577-8F98-BC2A-5A39BDDC29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BEA836-E896-D33C-3430-7A38F4EA12B1}"/>
              </a:ext>
            </a:extLst>
          </p:cNvPr>
          <p:cNvSpPr>
            <a:spLocks noGrp="1"/>
          </p:cNvSpPr>
          <p:nvPr>
            <p:ph type="dt" sz="half" idx="10"/>
          </p:nvPr>
        </p:nvSpPr>
        <p:spPr/>
        <p:txBody>
          <a:bodyPr/>
          <a:lstStyle/>
          <a:p>
            <a:fld id="{33D569A9-A222-4DCC-AF28-BB813B4F2ABB}" type="datetimeFigureOut">
              <a:rPr lang="en-US" smtClean="0"/>
              <a:t>8/28/2024</a:t>
            </a:fld>
            <a:endParaRPr lang="en-US"/>
          </a:p>
        </p:txBody>
      </p:sp>
      <p:sp>
        <p:nvSpPr>
          <p:cNvPr id="5" name="Footer Placeholder 4">
            <a:extLst>
              <a:ext uri="{FF2B5EF4-FFF2-40B4-BE49-F238E27FC236}">
                <a16:creationId xmlns:a16="http://schemas.microsoft.com/office/drawing/2014/main" id="{EAE5C19E-8207-3752-81B7-EE003AF24F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6E2111-5E0D-4521-F8EC-FF652F3572D4}"/>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391016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89C2E-E7DE-61A6-FF50-1B0588E130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C6AF47-47AF-70F3-3A4F-9C15A88813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135C01-D28B-EB4C-AA00-21C9AC235C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3864B4-DEA6-9407-411E-9AA83B33A931}"/>
              </a:ext>
            </a:extLst>
          </p:cNvPr>
          <p:cNvSpPr>
            <a:spLocks noGrp="1"/>
          </p:cNvSpPr>
          <p:nvPr>
            <p:ph type="dt" sz="half" idx="10"/>
          </p:nvPr>
        </p:nvSpPr>
        <p:spPr/>
        <p:txBody>
          <a:bodyPr/>
          <a:lstStyle/>
          <a:p>
            <a:fld id="{33D569A9-A222-4DCC-AF28-BB813B4F2ABB}" type="datetimeFigureOut">
              <a:rPr lang="en-US" smtClean="0"/>
              <a:t>8/28/2024</a:t>
            </a:fld>
            <a:endParaRPr lang="en-US"/>
          </a:p>
        </p:txBody>
      </p:sp>
      <p:sp>
        <p:nvSpPr>
          <p:cNvPr id="6" name="Footer Placeholder 5">
            <a:extLst>
              <a:ext uri="{FF2B5EF4-FFF2-40B4-BE49-F238E27FC236}">
                <a16:creationId xmlns:a16="http://schemas.microsoft.com/office/drawing/2014/main" id="{2C83CF67-03A9-AE38-E30D-C8BED5F6D0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0A262C-2607-85D0-71B6-7F53EEE0904D}"/>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718103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B38C-151F-0EE9-378C-CBA36AA9C8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20574A-3941-94FC-9487-FBA7730CA1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8D5DE-76A8-66C1-B27A-2097ABC6A4FE}"/>
              </a:ext>
            </a:extLst>
          </p:cNvPr>
          <p:cNvSpPr>
            <a:spLocks noGrp="1"/>
          </p:cNvSpPr>
          <p:nvPr>
            <p:ph type="dt" sz="half" idx="10"/>
          </p:nvPr>
        </p:nvSpPr>
        <p:spPr/>
        <p:txBody>
          <a:bodyPr/>
          <a:lstStyle/>
          <a:p>
            <a:fld id="{33D569A9-A222-4DCC-AF28-BB813B4F2ABB}" type="datetimeFigureOut">
              <a:rPr lang="en-US" smtClean="0"/>
              <a:t>8/28/2024</a:t>
            </a:fld>
            <a:endParaRPr lang="en-US"/>
          </a:p>
        </p:txBody>
      </p:sp>
      <p:sp>
        <p:nvSpPr>
          <p:cNvPr id="5" name="Footer Placeholder 4">
            <a:extLst>
              <a:ext uri="{FF2B5EF4-FFF2-40B4-BE49-F238E27FC236}">
                <a16:creationId xmlns:a16="http://schemas.microsoft.com/office/drawing/2014/main" id="{C0BF0514-10BD-C861-5A30-211A451C02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58E04E-A589-5F5C-B97B-9B707E9AFE4E}"/>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026478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9B7908-0C6D-A4AE-BD84-D6A7877D89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C7780A-A075-3CDF-AE60-FDDCB2DC47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00DF0E-277C-E67E-562C-0F1253D41D82}"/>
              </a:ext>
            </a:extLst>
          </p:cNvPr>
          <p:cNvSpPr>
            <a:spLocks noGrp="1"/>
          </p:cNvSpPr>
          <p:nvPr>
            <p:ph type="dt" sz="half" idx="10"/>
          </p:nvPr>
        </p:nvSpPr>
        <p:spPr/>
        <p:txBody>
          <a:bodyPr/>
          <a:lstStyle/>
          <a:p>
            <a:fld id="{33D569A9-A222-4DCC-AF28-BB813B4F2ABB}" type="datetimeFigureOut">
              <a:rPr lang="en-US" smtClean="0"/>
              <a:t>8/28/2024</a:t>
            </a:fld>
            <a:endParaRPr lang="en-US"/>
          </a:p>
        </p:txBody>
      </p:sp>
      <p:sp>
        <p:nvSpPr>
          <p:cNvPr id="5" name="Footer Placeholder 4">
            <a:extLst>
              <a:ext uri="{FF2B5EF4-FFF2-40B4-BE49-F238E27FC236}">
                <a16:creationId xmlns:a16="http://schemas.microsoft.com/office/drawing/2014/main" id="{B7BC8FA5-4063-B70B-4028-71EEE57D60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18A87-82CD-824F-F997-5D64027AEEAF}"/>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2676005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221E-233A-B3B5-380A-5D948F9523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4B07C1-3C22-808F-DC2C-A2D03C5F86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2DFF74-8A60-ED1D-503E-CD8D104C29EA}"/>
              </a:ext>
            </a:extLst>
          </p:cNvPr>
          <p:cNvSpPr>
            <a:spLocks noGrp="1"/>
          </p:cNvSpPr>
          <p:nvPr>
            <p:ph type="dt" sz="half" idx="10"/>
          </p:nvPr>
        </p:nvSpPr>
        <p:spPr/>
        <p:txBody>
          <a:bodyPr/>
          <a:lstStyle/>
          <a:p>
            <a:fld id="{33D569A9-A222-4DCC-AF28-BB813B4F2ABB}" type="datetimeFigureOut">
              <a:rPr lang="en-US" smtClean="0"/>
              <a:t>8/28/2024</a:t>
            </a:fld>
            <a:endParaRPr lang="en-US"/>
          </a:p>
        </p:txBody>
      </p:sp>
      <p:sp>
        <p:nvSpPr>
          <p:cNvPr id="5" name="Footer Placeholder 4">
            <a:extLst>
              <a:ext uri="{FF2B5EF4-FFF2-40B4-BE49-F238E27FC236}">
                <a16:creationId xmlns:a16="http://schemas.microsoft.com/office/drawing/2014/main" id="{D5AADC9F-CFAB-B5F8-B93F-A1ECAC80E4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317EEA-4099-963E-DFAF-FD26E55484BC}"/>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684414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4524B-57F5-23D6-7B25-8F1B603B40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D236F8-0CC6-319E-249F-A914DBF1B5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D199DD-4FE2-B49E-6275-6E6A6F934BFB}"/>
              </a:ext>
            </a:extLst>
          </p:cNvPr>
          <p:cNvSpPr>
            <a:spLocks noGrp="1"/>
          </p:cNvSpPr>
          <p:nvPr>
            <p:ph type="dt" sz="half" idx="10"/>
          </p:nvPr>
        </p:nvSpPr>
        <p:spPr/>
        <p:txBody>
          <a:bodyPr/>
          <a:lstStyle/>
          <a:p>
            <a:fld id="{33D569A9-A222-4DCC-AF28-BB813B4F2ABB}" type="datetimeFigureOut">
              <a:rPr lang="en-US" smtClean="0"/>
              <a:t>8/28/2024</a:t>
            </a:fld>
            <a:endParaRPr lang="en-US"/>
          </a:p>
        </p:txBody>
      </p:sp>
      <p:sp>
        <p:nvSpPr>
          <p:cNvPr id="5" name="Footer Placeholder 4">
            <a:extLst>
              <a:ext uri="{FF2B5EF4-FFF2-40B4-BE49-F238E27FC236}">
                <a16:creationId xmlns:a16="http://schemas.microsoft.com/office/drawing/2014/main" id="{97F6DE83-2A48-2E99-8AEC-7C970AE745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26424D-3368-08B0-4D10-8F355971DA81}"/>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3140066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5828-9880-B277-D777-1587EEF1C5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1882C0-8FED-F3A4-3BF7-3EB858A759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0352B3-89FE-EF75-F3B1-BCE459497D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3F5586-BAFD-4B22-37E6-60DDE04F2E18}"/>
              </a:ext>
            </a:extLst>
          </p:cNvPr>
          <p:cNvSpPr>
            <a:spLocks noGrp="1"/>
          </p:cNvSpPr>
          <p:nvPr>
            <p:ph type="dt" sz="half" idx="10"/>
          </p:nvPr>
        </p:nvSpPr>
        <p:spPr/>
        <p:txBody>
          <a:bodyPr/>
          <a:lstStyle/>
          <a:p>
            <a:fld id="{33D569A9-A222-4DCC-AF28-BB813B4F2ABB}" type="datetimeFigureOut">
              <a:rPr lang="en-US" smtClean="0"/>
              <a:t>8/28/2024</a:t>
            </a:fld>
            <a:endParaRPr lang="en-US"/>
          </a:p>
        </p:txBody>
      </p:sp>
      <p:sp>
        <p:nvSpPr>
          <p:cNvPr id="6" name="Footer Placeholder 5">
            <a:extLst>
              <a:ext uri="{FF2B5EF4-FFF2-40B4-BE49-F238E27FC236}">
                <a16:creationId xmlns:a16="http://schemas.microsoft.com/office/drawing/2014/main" id="{3FEE89AD-38A9-A7F7-01CF-EE1EC87A5D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579755-9B49-E888-79B4-896466DEED9C}"/>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11882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0133E-EB97-6B8E-CDFD-714974420A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CCEB15-F1B9-AB48-C520-A5A3E6E3BE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3F7D1F-E6DA-33AF-52B7-BEFA12F13D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DEC109-ED7F-63B1-1CB5-1A5F12B17B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2A630A-D8A1-4398-5E3B-793394AF5D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F3D6B8-D060-3C0E-6EC7-EBAC2F110A37}"/>
              </a:ext>
            </a:extLst>
          </p:cNvPr>
          <p:cNvSpPr>
            <a:spLocks noGrp="1"/>
          </p:cNvSpPr>
          <p:nvPr>
            <p:ph type="dt" sz="half" idx="10"/>
          </p:nvPr>
        </p:nvSpPr>
        <p:spPr/>
        <p:txBody>
          <a:bodyPr/>
          <a:lstStyle/>
          <a:p>
            <a:fld id="{33D569A9-A222-4DCC-AF28-BB813B4F2ABB}" type="datetimeFigureOut">
              <a:rPr lang="en-US" smtClean="0"/>
              <a:t>8/28/2024</a:t>
            </a:fld>
            <a:endParaRPr lang="en-US"/>
          </a:p>
        </p:txBody>
      </p:sp>
      <p:sp>
        <p:nvSpPr>
          <p:cNvPr id="8" name="Footer Placeholder 7">
            <a:extLst>
              <a:ext uri="{FF2B5EF4-FFF2-40B4-BE49-F238E27FC236}">
                <a16:creationId xmlns:a16="http://schemas.microsoft.com/office/drawing/2014/main" id="{40749288-B1B6-E1B3-50B1-9EA8B1EA78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E607F8-1FD1-CF4A-064C-BD35F8495E50}"/>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212995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1388C-FC93-D953-939C-35888FF53C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332701-2B15-1E91-DC89-EDF0041F6B7A}"/>
              </a:ext>
            </a:extLst>
          </p:cNvPr>
          <p:cNvSpPr>
            <a:spLocks noGrp="1"/>
          </p:cNvSpPr>
          <p:nvPr>
            <p:ph type="dt" sz="half" idx="10"/>
          </p:nvPr>
        </p:nvSpPr>
        <p:spPr/>
        <p:txBody>
          <a:bodyPr/>
          <a:lstStyle/>
          <a:p>
            <a:fld id="{33D569A9-A222-4DCC-AF28-BB813B4F2ABB}" type="datetimeFigureOut">
              <a:rPr lang="en-US" smtClean="0"/>
              <a:t>8/28/2024</a:t>
            </a:fld>
            <a:endParaRPr lang="en-US"/>
          </a:p>
        </p:txBody>
      </p:sp>
      <p:sp>
        <p:nvSpPr>
          <p:cNvPr id="4" name="Footer Placeholder 3">
            <a:extLst>
              <a:ext uri="{FF2B5EF4-FFF2-40B4-BE49-F238E27FC236}">
                <a16:creationId xmlns:a16="http://schemas.microsoft.com/office/drawing/2014/main" id="{39A4F23F-4C5A-BF02-E1C0-4589C3F524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6914D7-915B-1DAA-FE24-9E7B41C1C984}"/>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374493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D7A268-317B-950F-8B13-F762C7195B2F}"/>
              </a:ext>
            </a:extLst>
          </p:cNvPr>
          <p:cNvSpPr>
            <a:spLocks noGrp="1"/>
          </p:cNvSpPr>
          <p:nvPr>
            <p:ph type="dt" sz="half" idx="10"/>
          </p:nvPr>
        </p:nvSpPr>
        <p:spPr/>
        <p:txBody>
          <a:bodyPr/>
          <a:lstStyle/>
          <a:p>
            <a:fld id="{33D569A9-A222-4DCC-AF28-BB813B4F2ABB}" type="datetimeFigureOut">
              <a:rPr lang="en-US" smtClean="0"/>
              <a:t>8/28/2024</a:t>
            </a:fld>
            <a:endParaRPr lang="en-US"/>
          </a:p>
        </p:txBody>
      </p:sp>
      <p:sp>
        <p:nvSpPr>
          <p:cNvPr id="3" name="Footer Placeholder 2">
            <a:extLst>
              <a:ext uri="{FF2B5EF4-FFF2-40B4-BE49-F238E27FC236}">
                <a16:creationId xmlns:a16="http://schemas.microsoft.com/office/drawing/2014/main" id="{CAE9D02E-A20B-5EA9-DD71-A5EA708D0A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89B15A-7F92-1C50-7A6C-CBF5CD47C9B9}"/>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632920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807208"/>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C7BF6-F805-1667-80E0-59713667FB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BC761E-31AA-54D2-E3D3-AC5F29FD03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BCB42F-FEA0-9378-8BEE-E422A6F1E3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6EB4F1-BE17-AF9B-77B6-C6A5B6F49CA0}"/>
              </a:ext>
            </a:extLst>
          </p:cNvPr>
          <p:cNvSpPr>
            <a:spLocks noGrp="1"/>
          </p:cNvSpPr>
          <p:nvPr>
            <p:ph type="dt" sz="half" idx="10"/>
          </p:nvPr>
        </p:nvSpPr>
        <p:spPr/>
        <p:txBody>
          <a:bodyPr/>
          <a:lstStyle/>
          <a:p>
            <a:fld id="{33D569A9-A222-4DCC-AF28-BB813B4F2ABB}" type="datetimeFigureOut">
              <a:rPr lang="en-US" smtClean="0"/>
              <a:t>8/28/2024</a:t>
            </a:fld>
            <a:endParaRPr lang="en-US"/>
          </a:p>
        </p:txBody>
      </p:sp>
      <p:sp>
        <p:nvSpPr>
          <p:cNvPr id="6" name="Footer Placeholder 5">
            <a:extLst>
              <a:ext uri="{FF2B5EF4-FFF2-40B4-BE49-F238E27FC236}">
                <a16:creationId xmlns:a16="http://schemas.microsoft.com/office/drawing/2014/main" id="{CDF78B81-8030-8B60-A71D-7E5757522A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19FE85-BE1A-AA4E-6924-69515BF182F2}"/>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90526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B66FE7-9056-5795-8487-7C0C7E8D0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57E992-62A6-913C-9C75-F1314D0047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F5328-57C2-9AC0-2CD9-97A6E4F261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D569A9-A222-4DCC-AF28-BB813B4F2ABB}" type="datetimeFigureOut">
              <a:rPr lang="en-US" smtClean="0"/>
              <a:t>8/28/2024</a:t>
            </a:fld>
            <a:endParaRPr lang="en-US"/>
          </a:p>
        </p:txBody>
      </p:sp>
      <p:sp>
        <p:nvSpPr>
          <p:cNvPr id="5" name="Footer Placeholder 4">
            <a:extLst>
              <a:ext uri="{FF2B5EF4-FFF2-40B4-BE49-F238E27FC236}">
                <a16:creationId xmlns:a16="http://schemas.microsoft.com/office/drawing/2014/main" id="{15BDD10D-AACB-DD2B-D389-B6FBAF5413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83174A-E9C1-FD44-0AC7-69833AE408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962A7E-5BCC-458D-AACF-F9583D21CDC0}" type="slidenum">
              <a:rPr lang="en-US" smtClean="0"/>
              <a:t>‹#›</a:t>
            </a:fld>
            <a:endParaRPr lang="en-US"/>
          </a:p>
        </p:txBody>
      </p:sp>
    </p:spTree>
    <p:extLst>
      <p:ext uri="{BB962C8B-B14F-4D97-AF65-F5344CB8AC3E}">
        <p14:creationId xmlns:p14="http://schemas.microsoft.com/office/powerpoint/2010/main" val="3446395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ckiefriter1/Java-Code-Examples/tree/main/src/interfaces" TargetMode="Externa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ckiefriter1/Java-Code-Examples/tree/main/src/exceptions" TargetMode="External"/><Relationship Id="rId2" Type="http://schemas.openxmlformats.org/officeDocument/2006/relationships/hyperlink" Target="https://docs.oracle.com/javase/tutorial/essential/exceptions/definition.html" TargetMode="Externa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ckiefriter1/Java-Code-Examples/tree/main/src/exceptions" TargetMode="External"/><Relationship Id="rId2" Type="http://schemas.openxmlformats.org/officeDocument/2006/relationships/hyperlink" Target="https://docs.oracle.com/javase/tutorial/essential/exceptions/definition.html" TargetMode="Externa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hyperlink" Target="https://docs.oracle.com/javase/tutorial/essential/exceptions/definition.html" TargetMode="External"/><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hyperlink" Target="https://docs.oracle.com/javase/tutorial/essential/exceptions/definition.html" TargetMode="External"/><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ckiefriter1/Java-Code-Examples/tree/main/src/exceptions" TargetMode="Externa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ckiefriter1/Java-Code-Examples/tree/main/src/exceptions" TargetMode="Externa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ckiefriter1/Java-Code-Examples/tree/main/src/classes" TargetMode="External"/><Relationship Id="rId2" Type="http://schemas.openxmlformats.org/officeDocument/2006/relationships/hyperlink" Target="https://github.com/ckiefriter1/Java-Code-Examples/blob/main/src/classes/GetterSetterExample.java" TargetMode="External"/><Relationship Id="rId1" Type="http://schemas.openxmlformats.org/officeDocument/2006/relationships/slideLayout" Target="../slideLayouts/slideLayout8.xml"/><Relationship Id="rId5" Type="http://schemas.openxmlformats.org/officeDocument/2006/relationships/hyperlink" Target="https://github.com/ckiefriter1/Java-Code-Examples/blob/main/src/classes/AnimalMain.java" TargetMode="External"/><Relationship Id="rId4" Type="http://schemas.openxmlformats.org/officeDocument/2006/relationships/hyperlink" Target="https://github.com/ckiefriter1/Java-Code-Examples/blob/main/src/classes/Animal.jav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hyperlink" Target="https://docs.oracle.com/javase/tutorial/java/concepts/index.html" TargetMode="Externa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ckiefriter1/Java-Code-Examples/tree/main/src/abstraction" TargetMode="External"/><Relationship Id="rId2" Type="http://schemas.openxmlformats.org/officeDocument/2006/relationships/hyperlink" Target="https://github.com/ckiefriter1/Java-Code-Examples/tree/main/src/inheritence"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696537" y="87952"/>
            <a:ext cx="9326104" cy="5247590"/>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3600" b="0" i="0" u="none" strike="noStrike" kern="1200" cap="none" spc="0" normalizeH="0" baseline="0" noProof="0" dirty="0">
                <a:ln>
                  <a:noFill/>
                </a:ln>
                <a:solidFill>
                  <a:srgbClr val="00B050"/>
                </a:solidFill>
                <a:effectLst/>
                <a:uLnTx/>
                <a:uFillTx/>
                <a:latin typeface="Open Sans" panose="020B0606030504020204" pitchFamily="34" charset="0"/>
                <a:ea typeface="+mn-ea"/>
                <a:cs typeface="+mn-cs"/>
              </a:rPr>
              <a:t>Week 5 – Topics</a:t>
            </a:r>
          </a:p>
          <a:p>
            <a:pPr marR="0" lvl="0" algn="l" defTabSz="914400" rtl="0" eaLnBrk="1" fontAlgn="auto" latinLnBrk="0" hangingPunct="1">
              <a:lnSpc>
                <a:spcPct val="100000"/>
              </a:lnSpc>
              <a:spcBef>
                <a:spcPts val="0"/>
              </a:spcBef>
              <a:spcAft>
                <a:spcPts val="0"/>
              </a:spcAft>
              <a:buClrTx/>
              <a:buSzTx/>
              <a:tabLst/>
              <a:defRPr/>
            </a:pPr>
            <a:endParaRPr kumimoji="0" lang="en-US" sz="1100" b="0" i="0" u="none" strike="noStrike" kern="1200" cap="none" spc="0" normalizeH="0" baseline="0" noProof="0" dirty="0">
              <a:ln>
                <a:noFill/>
              </a:ln>
              <a:solidFill>
                <a:srgbClr val="00B050"/>
              </a:solidFill>
              <a:effectLst/>
              <a:uLnTx/>
              <a:uFillTx/>
              <a:latin typeface="Open Sans" panose="020B0606030504020204" pitchFamily="34" charset="0"/>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Object-Oriented Programming (OOP) Concepts</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Classes</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The Pillars of Object-Oriented Programming</a:t>
            </a:r>
          </a:p>
          <a:p>
            <a:pPr marR="0" lvl="0" algn="l" defTabSz="914400" rtl="0" eaLnBrk="1" fontAlgn="auto" latinLnBrk="0" hangingPunct="1">
              <a:lnSpc>
                <a:spcPct val="100000"/>
              </a:lnSpc>
              <a:spcBef>
                <a:spcPts val="0"/>
              </a:spcBef>
              <a:spcAft>
                <a:spcPts val="0"/>
              </a:spcAft>
              <a:buClrTx/>
              <a:buSzTx/>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Inheritance / Interfaces</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indent="-571500">
              <a:buFont typeface="Arial" panose="020B0604020202020204" pitchFamily="34" charset="0"/>
              <a:buChar char="•"/>
              <a:defRPr/>
            </a:pPr>
            <a:r>
              <a:rPr lang="en-US" sz="2400" dirty="0">
                <a:solidFill>
                  <a:prstClr val="white">
                    <a:lumMod val="75000"/>
                  </a:prstClr>
                </a:solidFill>
                <a:latin typeface="Open Sans" panose="020B0606030504020204" pitchFamily="34" charset="0"/>
              </a:rPr>
              <a:t>Exceptions</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1028700" lvl="1" indent="-571500">
              <a:buFont typeface="Arial" panose="020B0604020202020204" pitchFamily="34" charset="0"/>
              <a:buChar char="•"/>
              <a:defRPr/>
            </a:pPr>
            <a:endParaRPr lang="en-US" sz="2400" dirty="0">
              <a:solidFill>
                <a:prstClr val="white">
                  <a:lumMod val="75000"/>
                </a:prstClr>
              </a:solidFill>
              <a:latin typeface="Open Sans" panose="020B0606030504020204" pitchFamily="34" charset="0"/>
            </a:endParaRPr>
          </a:p>
          <a:p>
            <a:pPr marL="1028700" lvl="1" indent="-571500">
              <a:buFont typeface="Arial" panose="020B0604020202020204" pitchFamily="34" charset="0"/>
              <a:buChar char="•"/>
              <a:defRPr/>
            </a:pPr>
            <a:endParaRPr lang="en-US" sz="2400" dirty="0">
              <a:solidFill>
                <a:prstClr val="white">
                  <a:lumMod val="75000"/>
                </a:prstClr>
              </a:solidFill>
              <a:latin typeface="Open Sans" panose="020B0606030504020204" pitchFamily="34" charset="0"/>
            </a:endParaRPr>
          </a:p>
        </p:txBody>
      </p:sp>
    </p:spTree>
    <p:extLst>
      <p:ext uri="{BB962C8B-B14F-4D97-AF65-F5344CB8AC3E}">
        <p14:creationId xmlns:p14="http://schemas.microsoft.com/office/powerpoint/2010/main" val="3194223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0" y="91915"/>
            <a:ext cx="8256355"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Interfaces</a:t>
            </a:r>
          </a:p>
        </p:txBody>
      </p:sp>
      <p:sp>
        <p:nvSpPr>
          <p:cNvPr id="4" name="TextBox 3">
            <a:extLst>
              <a:ext uri="{FF2B5EF4-FFF2-40B4-BE49-F238E27FC236}">
                <a16:creationId xmlns:a16="http://schemas.microsoft.com/office/drawing/2014/main" id="{C0B26727-0F97-5A73-B4ED-6BE65E07E5DB}"/>
              </a:ext>
            </a:extLst>
          </p:cNvPr>
          <p:cNvSpPr txBox="1"/>
          <p:nvPr/>
        </p:nvSpPr>
        <p:spPr>
          <a:xfrm>
            <a:off x="176169" y="729420"/>
            <a:ext cx="11931637" cy="3416320"/>
          </a:xfrm>
          <a:prstGeom prst="rect">
            <a:avLst/>
          </a:prstGeom>
          <a:noFill/>
        </p:spPr>
        <p:txBody>
          <a:bodyPr wrap="square">
            <a:spAutoFit/>
          </a:bodyPr>
          <a:lstStyle/>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What Is an Interface?</a:t>
            </a:r>
          </a:p>
          <a:p>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An interface is a contract between a class and the outside world. </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When a class implements an interface, it promises to provide the behavior published by that interface</a:t>
            </a:r>
          </a:p>
          <a:p>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An interface is a completely "abstract class" that is used to group related methods with empty bodies:</a:t>
            </a:r>
          </a:p>
          <a:p>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To access the interface methods, the interface must be "implemented" (</a:t>
            </a:r>
            <a:r>
              <a:rPr lang="en-US" b="0" i="0" dirty="0" err="1">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kinda</a:t>
            </a:r>
            <a:r>
              <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 like inherited) by another class with the implements keyword (instead of extends). The </a:t>
            </a:r>
            <a:r>
              <a:rPr lang="en-US" b="0" i="0" dirty="0">
                <a:solidFill>
                  <a:srgbClr val="00B0F0"/>
                </a:solidFill>
                <a:effectLst/>
                <a:latin typeface="Open Sans" panose="020B0606030504020204" pitchFamily="34" charset="0"/>
                <a:ea typeface="Open Sans" panose="020B0606030504020204" pitchFamily="34" charset="0"/>
                <a:cs typeface="Open Sans" panose="020B0606030504020204" pitchFamily="34" charset="0"/>
              </a:rPr>
              <a:t>body of the interface method is provided by the "implemented" class</a:t>
            </a:r>
          </a:p>
          <a:p>
            <a:endPar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a:p>
            <a:r>
              <a:rPr lang="en-US" b="0" i="0" dirty="0">
                <a:solidFill>
                  <a:srgbClr val="00B0F0"/>
                </a:solidFill>
                <a:effectLst/>
                <a:latin typeface="Open Sans" panose="020B0606030504020204" pitchFamily="34" charset="0"/>
                <a:ea typeface="Open Sans" panose="020B0606030504020204" pitchFamily="34" charset="0"/>
                <a:cs typeface="Open Sans" panose="020B0606030504020204" pitchFamily="34" charset="0"/>
              </a:rPr>
              <a:t>Classes can implement </a:t>
            </a:r>
            <a:r>
              <a:rPr lang="en-US" b="0" i="0">
                <a:solidFill>
                  <a:srgbClr val="00B0F0"/>
                </a:solidFill>
                <a:effectLst/>
                <a:latin typeface="Open Sans" panose="020B0606030504020204" pitchFamily="34" charset="0"/>
                <a:ea typeface="Open Sans" panose="020B0606030504020204" pitchFamily="34" charset="0"/>
                <a:cs typeface="Open Sans" panose="020B0606030504020204" pitchFamily="34" charset="0"/>
              </a:rPr>
              <a:t>multiple interfaces</a:t>
            </a:r>
            <a:endPar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endParaRPr>
          </a:p>
          <a:p>
            <a:endParaRPr lang="en-US" b="0" i="0" dirty="0">
              <a:solidFill>
                <a:schemeClr val="tx1">
                  <a:lumMod val="85000"/>
                </a:schemeClr>
              </a:solidFill>
              <a:effectLst/>
              <a:latin typeface="Open Sans" panose="020B0606030504020204" pitchFamily="34" charset="0"/>
            </a:endParaRPr>
          </a:p>
        </p:txBody>
      </p:sp>
      <p:sp>
        <p:nvSpPr>
          <p:cNvPr id="5" name="TextBox 4">
            <a:extLst>
              <a:ext uri="{FF2B5EF4-FFF2-40B4-BE49-F238E27FC236}">
                <a16:creationId xmlns:a16="http://schemas.microsoft.com/office/drawing/2014/main" id="{20F6CBEF-9110-814A-F1E8-8EDD591B1904}"/>
              </a:ext>
            </a:extLst>
          </p:cNvPr>
          <p:cNvSpPr txBox="1"/>
          <p:nvPr/>
        </p:nvSpPr>
        <p:spPr>
          <a:xfrm>
            <a:off x="4698072" y="6345767"/>
            <a:ext cx="7333507" cy="369332"/>
          </a:xfrm>
          <a:prstGeom prst="rect">
            <a:avLst/>
          </a:prstGeom>
          <a:noFill/>
        </p:spPr>
        <p:txBody>
          <a:bodyPr wrap="square">
            <a:spAutoFit/>
          </a:bodyPr>
          <a:lstStyle/>
          <a:p>
            <a:r>
              <a:rPr lang="en-US" dirty="0">
                <a:hlinkClick r:id="rId2"/>
              </a:rPr>
              <a:t>https://github.com/ckiefriter1/Java-Code-Examples/tree/main/src/interfaces</a:t>
            </a:r>
            <a:endParaRPr lang="en-US" dirty="0"/>
          </a:p>
        </p:txBody>
      </p:sp>
    </p:spTree>
    <p:extLst>
      <p:ext uri="{BB962C8B-B14F-4D97-AF65-F5344CB8AC3E}">
        <p14:creationId xmlns:p14="http://schemas.microsoft.com/office/powerpoint/2010/main" val="3827704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894669" y="2745699"/>
            <a:ext cx="932610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Exceptions</a:t>
            </a:r>
          </a:p>
        </p:txBody>
      </p:sp>
    </p:spTree>
    <p:extLst>
      <p:ext uri="{BB962C8B-B14F-4D97-AF65-F5344CB8AC3E}">
        <p14:creationId xmlns:p14="http://schemas.microsoft.com/office/powerpoint/2010/main" val="367428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1" y="91915"/>
            <a:ext cx="609485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Exceptions</a:t>
            </a:r>
          </a:p>
        </p:txBody>
      </p:sp>
      <p:sp>
        <p:nvSpPr>
          <p:cNvPr id="4" name="TextBox 3">
            <a:extLst>
              <a:ext uri="{FF2B5EF4-FFF2-40B4-BE49-F238E27FC236}">
                <a16:creationId xmlns:a16="http://schemas.microsoft.com/office/drawing/2014/main" id="{C0B26727-0F97-5A73-B4ED-6BE65E07E5DB}"/>
              </a:ext>
            </a:extLst>
          </p:cNvPr>
          <p:cNvSpPr txBox="1"/>
          <p:nvPr/>
        </p:nvSpPr>
        <p:spPr>
          <a:xfrm>
            <a:off x="176169" y="729420"/>
            <a:ext cx="11931637" cy="5016758"/>
          </a:xfrm>
          <a:prstGeom prst="rect">
            <a:avLst/>
          </a:prstGeom>
          <a:noFill/>
        </p:spPr>
        <p:txBody>
          <a:bodyPr wrap="square">
            <a:spAutoFit/>
          </a:bodyPr>
          <a:lstStyle/>
          <a:p>
            <a:pPr algn="l"/>
            <a:r>
              <a:rPr lang="en-US" b="0" i="0" dirty="0">
                <a:solidFill>
                  <a:schemeClr val="tx1">
                    <a:lumMod val="85000"/>
                  </a:schemeClr>
                </a:solidFill>
                <a:effectLst/>
                <a:latin typeface="Open Sans" panose="020B0606030504020204" pitchFamily="34" charset="0"/>
              </a:rPr>
              <a:t>What is an Exception?</a:t>
            </a:r>
          </a:p>
          <a:p>
            <a:pPr algn="l"/>
            <a:endParaRPr lang="en-US" b="0" i="0" dirty="0">
              <a:solidFill>
                <a:schemeClr val="tx1">
                  <a:lumMod val="85000"/>
                </a:schemeClr>
              </a:solidFill>
              <a:effectLst/>
              <a:latin typeface="Open Sans" panose="020B0606030504020204" pitchFamily="34" charset="0"/>
            </a:endParaRPr>
          </a:p>
          <a:p>
            <a:pPr algn="l"/>
            <a:r>
              <a:rPr lang="en-US" b="0" i="0" dirty="0">
                <a:solidFill>
                  <a:schemeClr val="tx1">
                    <a:lumMod val="85000"/>
                  </a:schemeClr>
                </a:solidFill>
                <a:effectLst/>
                <a:latin typeface="Open Sans" panose="020B0606030504020204" pitchFamily="34" charset="0"/>
              </a:rPr>
              <a:t>An </a:t>
            </a:r>
            <a:r>
              <a:rPr lang="en-US" b="0" i="0" dirty="0">
                <a:solidFill>
                  <a:srgbClr val="00B0F0"/>
                </a:solidFill>
                <a:effectLst/>
                <a:latin typeface="Open Sans" panose="020B0606030504020204" pitchFamily="34" charset="0"/>
              </a:rPr>
              <a:t>exception </a:t>
            </a:r>
            <a:r>
              <a:rPr lang="en-US" b="0" i="0">
                <a:solidFill>
                  <a:srgbClr val="00B0F0"/>
                </a:solidFill>
                <a:effectLst/>
                <a:latin typeface="Open Sans" panose="020B0606030504020204" pitchFamily="34" charset="0"/>
              </a:rPr>
              <a:t>is a defined </a:t>
            </a:r>
            <a:r>
              <a:rPr lang="en-US" b="0" i="0" dirty="0">
                <a:solidFill>
                  <a:srgbClr val="00B0F0"/>
                </a:solidFill>
                <a:effectLst/>
                <a:latin typeface="Open Sans" panose="020B0606030504020204" pitchFamily="34" charset="0"/>
              </a:rPr>
              <a:t>an event</a:t>
            </a:r>
            <a:r>
              <a:rPr lang="en-US" b="0" i="0" dirty="0">
                <a:solidFill>
                  <a:schemeClr val="tx1">
                    <a:lumMod val="85000"/>
                  </a:schemeClr>
                </a:solidFill>
                <a:effectLst/>
                <a:latin typeface="Open Sans" panose="020B0606030504020204" pitchFamily="34" charset="0"/>
              </a:rPr>
              <a:t>, which occurs during the execution of a program</a:t>
            </a:r>
            <a:r>
              <a:rPr lang="en-US" b="0" i="0" dirty="0">
                <a:solidFill>
                  <a:srgbClr val="00B0F0"/>
                </a:solidFill>
                <a:effectLst/>
                <a:latin typeface="Open Sans" panose="020B0606030504020204" pitchFamily="34" charset="0"/>
              </a:rPr>
              <a:t>, that disrupts the normal flow of the program's instructions.</a:t>
            </a:r>
          </a:p>
          <a:p>
            <a:pPr algn="l"/>
            <a:endParaRPr lang="en-US" b="0" i="0" dirty="0">
              <a:solidFill>
                <a:schemeClr val="tx1">
                  <a:lumMod val="85000"/>
                </a:schemeClr>
              </a:solidFill>
              <a:effectLst/>
              <a:latin typeface="Open Sans" panose="020B0606030504020204" pitchFamily="34" charset="0"/>
            </a:endParaRPr>
          </a:p>
          <a:p>
            <a:pPr algn="l"/>
            <a:endParaRPr lang="en-US" b="0" i="0" dirty="0">
              <a:solidFill>
                <a:schemeClr val="tx1">
                  <a:lumMod val="85000"/>
                </a:schemeClr>
              </a:solidFill>
              <a:effectLst/>
              <a:latin typeface="Open Sans" panose="020B0606030504020204" pitchFamily="34" charset="0"/>
            </a:endParaRPr>
          </a:p>
          <a:p>
            <a:pPr algn="l"/>
            <a:r>
              <a:rPr lang="en-US" b="0" i="0" dirty="0">
                <a:solidFill>
                  <a:schemeClr val="tx1">
                    <a:lumMod val="85000"/>
                  </a:schemeClr>
                </a:solidFill>
                <a:effectLst/>
                <a:latin typeface="Open Sans" panose="020B0606030504020204" pitchFamily="34" charset="0"/>
              </a:rPr>
              <a:t>In Java, there are </a:t>
            </a:r>
            <a:r>
              <a:rPr lang="en-US" b="0" i="0" dirty="0">
                <a:solidFill>
                  <a:srgbClr val="00B0F0"/>
                </a:solidFill>
                <a:effectLst/>
                <a:latin typeface="Open Sans" panose="020B0606030504020204" pitchFamily="34" charset="0"/>
              </a:rPr>
              <a:t>two types of Exceptions: </a:t>
            </a:r>
          </a:p>
          <a:p>
            <a:pPr marL="285750" indent="-285750" algn="l">
              <a:buFont typeface="Arial" panose="020B0604020202020204" pitchFamily="34" charset="0"/>
              <a:buChar char="•"/>
            </a:pPr>
            <a:r>
              <a:rPr lang="en-US" b="0" i="0" dirty="0">
                <a:solidFill>
                  <a:srgbClr val="00B0F0"/>
                </a:solidFill>
                <a:effectLst/>
                <a:latin typeface="Open Sans" panose="020B0606030504020204" pitchFamily="34" charset="0"/>
              </a:rPr>
              <a:t>Checked Exceptions </a:t>
            </a:r>
            <a:r>
              <a:rPr lang="en-US" b="0" i="0" dirty="0">
                <a:solidFill>
                  <a:schemeClr val="tx1">
                    <a:lumMod val="85000"/>
                  </a:schemeClr>
                </a:solidFill>
                <a:effectLst/>
                <a:latin typeface="Open Sans" panose="020B0606030504020204" pitchFamily="34" charset="0"/>
              </a:rPr>
              <a:t>-- these are checked by the compiler at </a:t>
            </a:r>
            <a:r>
              <a:rPr lang="en-US" b="0" i="0" dirty="0">
                <a:solidFill>
                  <a:srgbClr val="00B0F0"/>
                </a:solidFill>
                <a:effectLst/>
                <a:latin typeface="Open Sans" panose="020B0606030504020204" pitchFamily="34" charset="0"/>
              </a:rPr>
              <a:t>compiler time</a:t>
            </a:r>
          </a:p>
          <a:p>
            <a:pPr marL="742950" lvl="1" indent="-285750">
              <a:buFont typeface="Arial" panose="020B0604020202020204" pitchFamily="34" charset="0"/>
              <a:buChar char="•"/>
            </a:pPr>
            <a:r>
              <a:rPr lang="en-US" sz="1600" b="0" i="1" dirty="0">
                <a:solidFill>
                  <a:schemeClr val="tx1">
                    <a:lumMod val="85000"/>
                  </a:schemeClr>
                </a:solidFill>
                <a:effectLst/>
                <a:latin typeface="Open Sans" panose="020B0606030504020204" pitchFamily="34" charset="0"/>
              </a:rPr>
              <a:t>Example:   syntax errors -- a missing semi-colon or closing curly brace, incorrect datatype assignment, returning the wrong data type from a method, etc.</a:t>
            </a:r>
          </a:p>
          <a:p>
            <a:pPr algn="l"/>
            <a:endParaRPr lang="en-US"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r>
              <a:rPr lang="en-US" b="0" i="0" dirty="0">
                <a:solidFill>
                  <a:srgbClr val="00B0F0"/>
                </a:solidFill>
                <a:effectLst/>
                <a:latin typeface="Open Sans" panose="020B0606030504020204" pitchFamily="34" charset="0"/>
              </a:rPr>
              <a:t>Unchecked Exceptions </a:t>
            </a:r>
            <a:r>
              <a:rPr lang="en-US" b="0" i="0" dirty="0">
                <a:solidFill>
                  <a:schemeClr val="tx1">
                    <a:lumMod val="85000"/>
                  </a:schemeClr>
                </a:solidFill>
                <a:effectLst/>
                <a:latin typeface="Open Sans" panose="020B0606030504020204" pitchFamily="34" charset="0"/>
              </a:rPr>
              <a:t>-- these are not caught by the compiler, included here are runtime exceptions and errors.</a:t>
            </a:r>
          </a:p>
          <a:p>
            <a:pPr marL="742950" lvl="1" indent="-285750">
              <a:buFont typeface="Arial" panose="020B0604020202020204" pitchFamily="34" charset="0"/>
              <a:buChar char="•"/>
            </a:pPr>
            <a:r>
              <a:rPr lang="en-US" b="0" i="0" dirty="0">
                <a:solidFill>
                  <a:srgbClr val="00B0F0"/>
                </a:solidFill>
                <a:effectLst/>
                <a:latin typeface="Open Sans" panose="020B0606030504020204" pitchFamily="34" charset="0"/>
              </a:rPr>
              <a:t>Runtime Exception Example:</a:t>
            </a:r>
            <a:r>
              <a:rPr lang="en-US" b="0" i="0" dirty="0">
                <a:solidFill>
                  <a:schemeClr val="tx1">
                    <a:lumMod val="85000"/>
                  </a:schemeClr>
                </a:solidFill>
                <a:effectLst/>
                <a:latin typeface="Open Sans" panose="020B0606030504020204" pitchFamily="34" charset="0"/>
              </a:rPr>
              <a:t> Trying to access a Null Address, Out-of-Bounds Indices,</a:t>
            </a:r>
            <a:br>
              <a:rPr lang="en-US" b="0" i="0" dirty="0">
                <a:solidFill>
                  <a:schemeClr val="tx1">
                    <a:lumMod val="85000"/>
                  </a:schemeClr>
                </a:solidFill>
                <a:effectLst/>
                <a:latin typeface="Open Sans" panose="020B0606030504020204" pitchFamily="34" charset="0"/>
              </a:rPr>
            </a:br>
            <a:r>
              <a:rPr lang="en-US" b="0" i="1" dirty="0">
                <a:solidFill>
                  <a:schemeClr val="tx1">
                    <a:lumMod val="85000"/>
                  </a:schemeClr>
                </a:solidFill>
                <a:effectLst/>
                <a:latin typeface="Open Sans" panose="020B0606030504020204" pitchFamily="34" charset="0"/>
              </a:rPr>
              <a:t>Class:  </a:t>
            </a:r>
            <a:r>
              <a:rPr lang="en-US" b="0" i="1" dirty="0" err="1">
                <a:solidFill>
                  <a:schemeClr val="tx1">
                    <a:lumMod val="85000"/>
                  </a:schemeClr>
                </a:solidFill>
                <a:effectLst/>
                <a:latin typeface="Open Sans" panose="020B0606030504020204" pitchFamily="34" charset="0"/>
              </a:rPr>
              <a:t>RuntimeException</a:t>
            </a:r>
            <a:r>
              <a:rPr lang="en-US" b="0" i="1" dirty="0">
                <a:solidFill>
                  <a:schemeClr val="tx1">
                    <a:lumMod val="85000"/>
                  </a:schemeClr>
                </a:solidFill>
                <a:effectLst/>
                <a:latin typeface="Open Sans" panose="020B0606030504020204" pitchFamily="34" charset="0"/>
              </a:rPr>
              <a:t>, </a:t>
            </a:r>
            <a:r>
              <a:rPr lang="en-US" b="0" i="1" dirty="0" err="1">
                <a:solidFill>
                  <a:schemeClr val="tx1">
                    <a:lumMod val="85000"/>
                  </a:schemeClr>
                </a:solidFill>
                <a:effectLst/>
                <a:latin typeface="Open Sans" panose="020B0606030504020204" pitchFamily="34" charset="0"/>
              </a:rPr>
              <a:t>NullPointerException</a:t>
            </a:r>
            <a:r>
              <a:rPr lang="en-US" b="0" i="1" dirty="0">
                <a:solidFill>
                  <a:schemeClr val="tx1">
                    <a:lumMod val="85000"/>
                  </a:schemeClr>
                </a:solidFill>
                <a:effectLst/>
                <a:latin typeface="Open Sans" panose="020B0606030504020204" pitchFamily="34" charset="0"/>
              </a:rPr>
              <a:t>, </a:t>
            </a:r>
            <a:r>
              <a:rPr lang="en-US" b="0" i="1" dirty="0" err="1">
                <a:solidFill>
                  <a:schemeClr val="tx1">
                    <a:lumMod val="85000"/>
                  </a:schemeClr>
                </a:solidFill>
                <a:effectLst/>
                <a:latin typeface="Open Sans" panose="020B0606030504020204" pitchFamily="34" charset="0"/>
              </a:rPr>
              <a:t>ArithmeticException</a:t>
            </a:r>
            <a:r>
              <a:rPr lang="en-US" b="0" i="1" dirty="0">
                <a:solidFill>
                  <a:schemeClr val="tx1">
                    <a:lumMod val="85000"/>
                  </a:schemeClr>
                </a:solidFill>
                <a:effectLst/>
                <a:latin typeface="Open Sans" panose="020B0606030504020204" pitchFamily="34" charset="0"/>
              </a:rPr>
              <a:t>, etc.</a:t>
            </a:r>
          </a:p>
          <a:p>
            <a:pPr marL="742950" lvl="1" indent="-285750">
              <a:buFont typeface="Arial" panose="020B0604020202020204" pitchFamily="34" charset="0"/>
              <a:buChar char="•"/>
            </a:pPr>
            <a:r>
              <a:rPr lang="en-US" b="0" i="0" dirty="0">
                <a:solidFill>
                  <a:srgbClr val="00B0F0"/>
                </a:solidFill>
                <a:effectLst/>
                <a:latin typeface="Open Sans" panose="020B0606030504020204" pitchFamily="34" charset="0"/>
              </a:rPr>
              <a:t>Error Exception Example:</a:t>
            </a:r>
            <a:r>
              <a:rPr lang="en-US" b="0" i="0" dirty="0">
                <a:solidFill>
                  <a:schemeClr val="tx1">
                    <a:lumMod val="85000"/>
                  </a:schemeClr>
                </a:solidFill>
                <a:effectLst/>
                <a:latin typeface="Open Sans" panose="020B0606030504020204" pitchFamily="34" charset="0"/>
              </a:rPr>
              <a:t>  Serious issues that cause an application to abort, or to stop running, including Memory or Stack Overflow Errors, </a:t>
            </a:r>
            <a:br>
              <a:rPr lang="en-US" b="0" i="0" dirty="0">
                <a:solidFill>
                  <a:schemeClr val="tx1">
                    <a:lumMod val="85000"/>
                  </a:schemeClr>
                </a:solidFill>
                <a:effectLst/>
                <a:latin typeface="Open Sans" panose="020B0606030504020204" pitchFamily="34" charset="0"/>
              </a:rPr>
            </a:br>
            <a:r>
              <a:rPr lang="en-US" b="0" i="1" dirty="0">
                <a:solidFill>
                  <a:schemeClr val="tx1">
                    <a:lumMod val="85000"/>
                  </a:schemeClr>
                </a:solidFill>
                <a:effectLst/>
                <a:latin typeface="Open Sans" panose="020B0606030504020204" pitchFamily="34" charset="0"/>
              </a:rPr>
              <a:t>Class:  </a:t>
            </a:r>
            <a:r>
              <a:rPr lang="en-US" b="0" i="1" dirty="0" err="1">
                <a:solidFill>
                  <a:schemeClr val="tx1">
                    <a:lumMod val="85000"/>
                  </a:schemeClr>
                </a:solidFill>
                <a:effectLst/>
                <a:latin typeface="Open Sans" panose="020B0606030504020204" pitchFamily="34" charset="0"/>
              </a:rPr>
              <a:t>OutOfMemory</a:t>
            </a:r>
            <a:r>
              <a:rPr lang="en-US" b="0" i="1" dirty="0">
                <a:solidFill>
                  <a:schemeClr val="tx1">
                    <a:lumMod val="85000"/>
                  </a:schemeClr>
                </a:solidFill>
                <a:effectLst/>
                <a:latin typeface="Open Sans" panose="020B0606030504020204" pitchFamily="34" charset="0"/>
              </a:rPr>
              <a:t>, </a:t>
            </a:r>
            <a:r>
              <a:rPr lang="en-US" b="0" i="1" dirty="0" err="1">
                <a:solidFill>
                  <a:schemeClr val="tx1">
                    <a:lumMod val="85000"/>
                  </a:schemeClr>
                </a:solidFill>
                <a:effectLst/>
                <a:latin typeface="Open Sans" panose="020B0606030504020204" pitchFamily="34" charset="0"/>
              </a:rPr>
              <a:t>StackOverflow</a:t>
            </a:r>
            <a:r>
              <a:rPr lang="en-US" b="0" i="1" dirty="0">
                <a:solidFill>
                  <a:schemeClr val="tx1">
                    <a:lumMod val="85000"/>
                  </a:schemeClr>
                </a:solidFill>
                <a:effectLst/>
                <a:latin typeface="Open Sans" panose="020B0606030504020204" pitchFamily="34" charset="0"/>
              </a:rPr>
              <a:t>, </a:t>
            </a:r>
            <a:r>
              <a:rPr lang="en-US" b="0" i="1" dirty="0" err="1">
                <a:solidFill>
                  <a:schemeClr val="tx1">
                    <a:lumMod val="85000"/>
                  </a:schemeClr>
                </a:solidFill>
                <a:effectLst/>
                <a:latin typeface="Open Sans" panose="020B0606030504020204" pitchFamily="34" charset="0"/>
              </a:rPr>
              <a:t>VirtualMachineError</a:t>
            </a:r>
            <a:r>
              <a:rPr lang="en-US" b="0" i="1" dirty="0">
                <a:solidFill>
                  <a:schemeClr val="tx1">
                    <a:lumMod val="85000"/>
                  </a:schemeClr>
                </a:solidFill>
                <a:effectLst/>
                <a:latin typeface="Open Sans" panose="020B0606030504020204" pitchFamily="34" charset="0"/>
              </a:rPr>
              <a:t>, etc.</a:t>
            </a:r>
          </a:p>
        </p:txBody>
      </p:sp>
      <p:sp>
        <p:nvSpPr>
          <p:cNvPr id="3" name="TextBox 2">
            <a:extLst>
              <a:ext uri="{FF2B5EF4-FFF2-40B4-BE49-F238E27FC236}">
                <a16:creationId xmlns:a16="http://schemas.microsoft.com/office/drawing/2014/main" id="{C9DDF84E-4B1D-A8C8-4D2B-5582BF58B0D3}"/>
              </a:ext>
            </a:extLst>
          </p:cNvPr>
          <p:cNvSpPr txBox="1"/>
          <p:nvPr/>
        </p:nvSpPr>
        <p:spPr>
          <a:xfrm>
            <a:off x="4665387" y="6409024"/>
            <a:ext cx="7540363" cy="369332"/>
          </a:xfrm>
          <a:prstGeom prst="rect">
            <a:avLst/>
          </a:prstGeom>
          <a:noFill/>
        </p:spPr>
        <p:txBody>
          <a:bodyPr wrap="square">
            <a:spAutoFit/>
          </a:bodyPr>
          <a:lstStyle/>
          <a:p>
            <a:r>
              <a:rPr lang="en-US" dirty="0">
                <a:hlinkClick r:id="rId2"/>
              </a:rPr>
              <a:t>https://docs.oracle.com/javase/tutorial/essential/exceptions/definition.html</a:t>
            </a:r>
            <a:endParaRPr lang="en-US" dirty="0"/>
          </a:p>
        </p:txBody>
      </p:sp>
      <p:sp>
        <p:nvSpPr>
          <p:cNvPr id="8" name="TextBox 7">
            <a:extLst>
              <a:ext uri="{FF2B5EF4-FFF2-40B4-BE49-F238E27FC236}">
                <a16:creationId xmlns:a16="http://schemas.microsoft.com/office/drawing/2014/main" id="{9FF17257-FCFA-B5FD-1F98-96E3F7F501FF}"/>
              </a:ext>
            </a:extLst>
          </p:cNvPr>
          <p:cNvSpPr txBox="1"/>
          <p:nvPr/>
        </p:nvSpPr>
        <p:spPr>
          <a:xfrm>
            <a:off x="4651638" y="6039692"/>
            <a:ext cx="7540362" cy="369332"/>
          </a:xfrm>
          <a:prstGeom prst="rect">
            <a:avLst/>
          </a:prstGeom>
          <a:noFill/>
        </p:spPr>
        <p:txBody>
          <a:bodyPr wrap="square">
            <a:spAutoFit/>
          </a:bodyPr>
          <a:lstStyle/>
          <a:p>
            <a:r>
              <a:rPr lang="en-US" dirty="0">
                <a:hlinkClick r:id="rId3"/>
              </a:rPr>
              <a:t>https://github.com/ckiefriter1/Java-Code-Examples/tree/main/src/exceptions</a:t>
            </a:r>
            <a:endParaRPr lang="en-US" dirty="0"/>
          </a:p>
        </p:txBody>
      </p:sp>
    </p:spTree>
    <p:extLst>
      <p:ext uri="{BB962C8B-B14F-4D97-AF65-F5344CB8AC3E}">
        <p14:creationId xmlns:p14="http://schemas.microsoft.com/office/powerpoint/2010/main" val="976671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1" y="91915"/>
            <a:ext cx="609485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Exceptions</a:t>
            </a:r>
          </a:p>
        </p:txBody>
      </p:sp>
      <p:sp>
        <p:nvSpPr>
          <p:cNvPr id="3" name="TextBox 2">
            <a:extLst>
              <a:ext uri="{FF2B5EF4-FFF2-40B4-BE49-F238E27FC236}">
                <a16:creationId xmlns:a16="http://schemas.microsoft.com/office/drawing/2014/main" id="{C9DDF84E-4B1D-A8C8-4D2B-5582BF58B0D3}"/>
              </a:ext>
            </a:extLst>
          </p:cNvPr>
          <p:cNvSpPr txBox="1"/>
          <p:nvPr/>
        </p:nvSpPr>
        <p:spPr>
          <a:xfrm>
            <a:off x="4665387" y="6409024"/>
            <a:ext cx="7540363" cy="369332"/>
          </a:xfrm>
          <a:prstGeom prst="rect">
            <a:avLst/>
          </a:prstGeom>
          <a:noFill/>
        </p:spPr>
        <p:txBody>
          <a:bodyPr wrap="square">
            <a:spAutoFit/>
          </a:bodyPr>
          <a:lstStyle/>
          <a:p>
            <a:r>
              <a:rPr lang="en-US" dirty="0">
                <a:hlinkClick r:id="rId2"/>
              </a:rPr>
              <a:t>https://docs.oracle.com/javase/tutorial/essential/exceptions/definition.html</a:t>
            </a:r>
            <a:endParaRPr lang="en-US" dirty="0"/>
          </a:p>
        </p:txBody>
      </p:sp>
      <p:sp>
        <p:nvSpPr>
          <p:cNvPr id="8" name="TextBox 7">
            <a:extLst>
              <a:ext uri="{FF2B5EF4-FFF2-40B4-BE49-F238E27FC236}">
                <a16:creationId xmlns:a16="http://schemas.microsoft.com/office/drawing/2014/main" id="{9FF17257-FCFA-B5FD-1F98-96E3F7F501FF}"/>
              </a:ext>
            </a:extLst>
          </p:cNvPr>
          <p:cNvSpPr txBox="1"/>
          <p:nvPr/>
        </p:nvSpPr>
        <p:spPr>
          <a:xfrm>
            <a:off x="4651638" y="6039692"/>
            <a:ext cx="7540362" cy="369332"/>
          </a:xfrm>
          <a:prstGeom prst="rect">
            <a:avLst/>
          </a:prstGeom>
          <a:noFill/>
        </p:spPr>
        <p:txBody>
          <a:bodyPr wrap="square">
            <a:spAutoFit/>
          </a:bodyPr>
          <a:lstStyle/>
          <a:p>
            <a:r>
              <a:rPr lang="en-US" dirty="0">
                <a:hlinkClick r:id="rId3"/>
              </a:rPr>
              <a:t>https://github.com/ckiefriter1/Java-Code-Examples/tree/main/src/exceptions</a:t>
            </a:r>
            <a:endParaRPr lang="en-US" dirty="0"/>
          </a:p>
        </p:txBody>
      </p:sp>
      <p:pic>
        <p:nvPicPr>
          <p:cNvPr id="5" name="Picture 4">
            <a:extLst>
              <a:ext uri="{FF2B5EF4-FFF2-40B4-BE49-F238E27FC236}">
                <a16:creationId xmlns:a16="http://schemas.microsoft.com/office/drawing/2014/main" id="{6A37CBD8-6224-F786-CA2E-BFD9FDE0E68A}"/>
              </a:ext>
            </a:extLst>
          </p:cNvPr>
          <p:cNvPicPr>
            <a:picLocks noChangeAspect="1"/>
          </p:cNvPicPr>
          <p:nvPr/>
        </p:nvPicPr>
        <p:blipFill>
          <a:blip r:embed="rId4"/>
          <a:stretch>
            <a:fillRect/>
          </a:stretch>
        </p:blipFill>
        <p:spPr>
          <a:xfrm>
            <a:off x="863193" y="803085"/>
            <a:ext cx="10096500" cy="4867275"/>
          </a:xfrm>
          <a:prstGeom prst="rect">
            <a:avLst/>
          </a:prstGeom>
        </p:spPr>
      </p:pic>
    </p:spTree>
    <p:extLst>
      <p:ext uri="{BB962C8B-B14F-4D97-AF65-F5344CB8AC3E}">
        <p14:creationId xmlns:p14="http://schemas.microsoft.com/office/powerpoint/2010/main" val="3119538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1" y="91915"/>
            <a:ext cx="609485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Exceptions</a:t>
            </a:r>
          </a:p>
        </p:txBody>
      </p:sp>
      <p:sp>
        <p:nvSpPr>
          <p:cNvPr id="4" name="TextBox 3">
            <a:extLst>
              <a:ext uri="{FF2B5EF4-FFF2-40B4-BE49-F238E27FC236}">
                <a16:creationId xmlns:a16="http://schemas.microsoft.com/office/drawing/2014/main" id="{C0B26727-0F97-5A73-B4ED-6BE65E07E5DB}"/>
              </a:ext>
            </a:extLst>
          </p:cNvPr>
          <p:cNvSpPr txBox="1"/>
          <p:nvPr/>
        </p:nvSpPr>
        <p:spPr>
          <a:xfrm>
            <a:off x="176169" y="543795"/>
            <a:ext cx="11931637" cy="341632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An exception is an event that occurs during the execution of a program that disrupts the normal flow of instructions.</a:t>
            </a: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r>
              <a:rPr lang="en-US" b="0" i="0" dirty="0">
                <a:solidFill>
                  <a:srgbClr val="00B0F0"/>
                </a:solidFill>
                <a:effectLst/>
                <a:latin typeface="Open Sans" panose="020B0606030504020204" pitchFamily="34" charset="0"/>
              </a:rPr>
              <a:t>When an error occurs within a method, the method creates an object and hands it off to the runtime system. </a:t>
            </a:r>
            <a:r>
              <a:rPr lang="en-US" b="0" i="0" dirty="0">
                <a:solidFill>
                  <a:schemeClr val="tx1">
                    <a:lumMod val="85000"/>
                  </a:schemeClr>
                </a:solidFill>
                <a:effectLst/>
                <a:latin typeface="Open Sans" panose="020B0606030504020204" pitchFamily="34" charset="0"/>
              </a:rPr>
              <a:t>The object, called an </a:t>
            </a:r>
            <a:r>
              <a:rPr lang="en-US" b="0" i="0" dirty="0">
                <a:solidFill>
                  <a:srgbClr val="00B0F0"/>
                </a:solidFill>
                <a:effectLst/>
                <a:latin typeface="Open Sans" panose="020B0606030504020204" pitchFamily="34" charset="0"/>
              </a:rPr>
              <a:t>exception object</a:t>
            </a:r>
            <a:r>
              <a:rPr lang="en-US" b="0" i="0" dirty="0">
                <a:solidFill>
                  <a:schemeClr val="tx1">
                    <a:lumMod val="85000"/>
                  </a:schemeClr>
                </a:solidFill>
                <a:effectLst/>
                <a:latin typeface="Open Sans" panose="020B0606030504020204" pitchFamily="34" charset="0"/>
              </a:rPr>
              <a:t>, contains information about the error, including its type and the state of the program when the error occurred. </a:t>
            </a:r>
          </a:p>
          <a:p>
            <a:pPr marL="285750" indent="-285750" algn="l">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285750" indent="-285750" algn="l">
              <a:buFont typeface="Arial" panose="020B0604020202020204" pitchFamily="34" charset="0"/>
              <a:buChar char="•"/>
            </a:pPr>
            <a:r>
              <a:rPr lang="en-US" b="0" i="0" dirty="0">
                <a:solidFill>
                  <a:srgbClr val="00B0F0"/>
                </a:solidFill>
                <a:effectLst/>
                <a:latin typeface="Open Sans" panose="020B0606030504020204" pitchFamily="34" charset="0"/>
              </a:rPr>
              <a:t>Creating an exception object </a:t>
            </a:r>
            <a:r>
              <a:rPr lang="en-US" b="0" i="0" dirty="0">
                <a:solidFill>
                  <a:schemeClr val="tx1">
                    <a:lumMod val="85000"/>
                  </a:schemeClr>
                </a:solidFill>
                <a:effectLst/>
                <a:latin typeface="Open Sans" panose="020B0606030504020204" pitchFamily="34" charset="0"/>
              </a:rPr>
              <a:t>and handing it to the runtime system is called </a:t>
            </a:r>
            <a:r>
              <a:rPr lang="en-US" b="0" i="0" dirty="0">
                <a:solidFill>
                  <a:srgbClr val="00B0F0"/>
                </a:solidFill>
                <a:effectLst/>
                <a:latin typeface="Open Sans" panose="020B0606030504020204" pitchFamily="34" charset="0"/>
              </a:rPr>
              <a:t>throwing an exception.</a:t>
            </a:r>
          </a:p>
          <a:p>
            <a:pPr marL="285750" indent="-285750" algn="l">
              <a:buFont typeface="Arial" panose="020B0604020202020204" pitchFamily="34" charset="0"/>
              <a:buChar char="•"/>
            </a:pPr>
            <a:endParaRPr lang="en-US" b="0" i="0" dirty="0">
              <a:solidFill>
                <a:srgbClr val="00B0F0"/>
              </a:solidFill>
              <a:effectLst/>
              <a:latin typeface="Open Sans" panose="020B0606030504020204" pitchFamily="34" charset="0"/>
            </a:endParaRPr>
          </a:p>
          <a:p>
            <a:pPr marL="285750" indent="-285750" algn="l">
              <a:buFont typeface="Arial" panose="020B0604020202020204" pitchFamily="34" charset="0"/>
              <a:buChar char="•"/>
            </a:pPr>
            <a:r>
              <a:rPr lang="en-US" b="0" i="0" dirty="0">
                <a:solidFill>
                  <a:srgbClr val="00B0F0"/>
                </a:solidFill>
                <a:effectLst/>
                <a:latin typeface="Open Sans" panose="020B0606030504020204" pitchFamily="34" charset="0"/>
              </a:rPr>
              <a:t>After a method throws an exception, the runtime system attempts to find something to handle it. </a:t>
            </a:r>
            <a:r>
              <a:rPr lang="en-US" b="0" i="0" dirty="0">
                <a:solidFill>
                  <a:schemeClr val="tx1">
                    <a:lumMod val="85000"/>
                  </a:schemeClr>
                </a:solidFill>
                <a:effectLst/>
                <a:latin typeface="Open Sans" panose="020B0606030504020204" pitchFamily="34" charset="0"/>
              </a:rPr>
              <a:t>The set of possible "somethings" to handle the exception is the ordered list of methods that had been called to get to the method where the error occurred. The list of methods is known as the </a:t>
            </a:r>
            <a:r>
              <a:rPr lang="en-US" b="0" i="0" dirty="0">
                <a:solidFill>
                  <a:srgbClr val="00B0F0"/>
                </a:solidFill>
                <a:effectLst/>
                <a:latin typeface="Open Sans" panose="020B0606030504020204" pitchFamily="34" charset="0"/>
              </a:rPr>
              <a:t>call stack </a:t>
            </a:r>
            <a:r>
              <a:rPr lang="en-US" b="0" i="0" dirty="0">
                <a:solidFill>
                  <a:schemeClr val="tx1">
                    <a:lumMod val="85000"/>
                  </a:schemeClr>
                </a:solidFill>
                <a:effectLst/>
                <a:latin typeface="Open Sans" panose="020B0606030504020204" pitchFamily="34" charset="0"/>
              </a:rPr>
              <a:t>(see the next figure).</a:t>
            </a:r>
            <a:endParaRPr lang="en-US" b="0" i="1" dirty="0">
              <a:solidFill>
                <a:schemeClr val="tx1">
                  <a:lumMod val="85000"/>
                </a:schemeClr>
              </a:solidFill>
              <a:effectLst/>
              <a:latin typeface="Open Sans" panose="020B0606030504020204" pitchFamily="34" charset="0"/>
            </a:endParaRPr>
          </a:p>
        </p:txBody>
      </p:sp>
      <p:pic>
        <p:nvPicPr>
          <p:cNvPr id="5" name="Picture 4">
            <a:extLst>
              <a:ext uri="{FF2B5EF4-FFF2-40B4-BE49-F238E27FC236}">
                <a16:creationId xmlns:a16="http://schemas.microsoft.com/office/drawing/2014/main" id="{A70A8141-972B-8FEE-B70B-882D3DD31F46}"/>
              </a:ext>
            </a:extLst>
          </p:cNvPr>
          <p:cNvPicPr>
            <a:picLocks noChangeAspect="1"/>
          </p:cNvPicPr>
          <p:nvPr/>
        </p:nvPicPr>
        <p:blipFill>
          <a:blip r:embed="rId2"/>
          <a:stretch>
            <a:fillRect/>
          </a:stretch>
        </p:blipFill>
        <p:spPr>
          <a:xfrm>
            <a:off x="3850249" y="4047492"/>
            <a:ext cx="2997438" cy="2300208"/>
          </a:xfrm>
          <a:prstGeom prst="rect">
            <a:avLst/>
          </a:prstGeom>
        </p:spPr>
      </p:pic>
      <p:sp>
        <p:nvSpPr>
          <p:cNvPr id="7" name="TextBox 6">
            <a:extLst>
              <a:ext uri="{FF2B5EF4-FFF2-40B4-BE49-F238E27FC236}">
                <a16:creationId xmlns:a16="http://schemas.microsoft.com/office/drawing/2014/main" id="{E4F67DC1-6682-DCC5-09F9-0D3C65052F99}"/>
              </a:ext>
            </a:extLst>
          </p:cNvPr>
          <p:cNvSpPr txBox="1"/>
          <p:nvPr/>
        </p:nvSpPr>
        <p:spPr>
          <a:xfrm>
            <a:off x="4665387" y="6409024"/>
            <a:ext cx="7540363" cy="369332"/>
          </a:xfrm>
          <a:prstGeom prst="rect">
            <a:avLst/>
          </a:prstGeom>
          <a:noFill/>
        </p:spPr>
        <p:txBody>
          <a:bodyPr wrap="square">
            <a:spAutoFit/>
          </a:bodyPr>
          <a:lstStyle/>
          <a:p>
            <a:r>
              <a:rPr lang="en-US" dirty="0">
                <a:hlinkClick r:id="rId3"/>
              </a:rPr>
              <a:t>https://docs.oracle.com/javase/tutorial/essential/exceptions/definition.html</a:t>
            </a:r>
            <a:endParaRPr lang="en-US" dirty="0"/>
          </a:p>
        </p:txBody>
      </p:sp>
    </p:spTree>
    <p:extLst>
      <p:ext uri="{BB962C8B-B14F-4D97-AF65-F5344CB8AC3E}">
        <p14:creationId xmlns:p14="http://schemas.microsoft.com/office/powerpoint/2010/main" val="2586908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1" y="91915"/>
            <a:ext cx="609485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Exceptions</a:t>
            </a:r>
          </a:p>
        </p:txBody>
      </p:sp>
      <p:sp>
        <p:nvSpPr>
          <p:cNvPr id="4" name="TextBox 3">
            <a:extLst>
              <a:ext uri="{FF2B5EF4-FFF2-40B4-BE49-F238E27FC236}">
                <a16:creationId xmlns:a16="http://schemas.microsoft.com/office/drawing/2014/main" id="{C0B26727-0F97-5A73-B4ED-6BE65E07E5DB}"/>
              </a:ext>
            </a:extLst>
          </p:cNvPr>
          <p:cNvSpPr txBox="1"/>
          <p:nvPr/>
        </p:nvSpPr>
        <p:spPr>
          <a:xfrm>
            <a:off x="176169" y="729420"/>
            <a:ext cx="11931637" cy="3139321"/>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The runtime system searches the call stack for a method that contains a block of code that can handle the exception. This block of code is called an </a:t>
            </a:r>
            <a:r>
              <a:rPr lang="en-US" b="0" i="0" dirty="0">
                <a:solidFill>
                  <a:srgbClr val="00B0F0"/>
                </a:solidFill>
                <a:effectLst/>
                <a:latin typeface="Open Sans" panose="020B0606030504020204" pitchFamily="34" charset="0"/>
              </a:rPr>
              <a:t>exception handler</a:t>
            </a:r>
            <a:r>
              <a:rPr lang="en-US" b="0" i="0" dirty="0">
                <a:solidFill>
                  <a:schemeClr val="tx1">
                    <a:lumMod val="85000"/>
                  </a:schemeClr>
                </a:solidFill>
                <a:effectLst/>
                <a:latin typeface="Open Sans" panose="020B0606030504020204" pitchFamily="34" charset="0"/>
              </a:rPr>
              <a:t>. </a:t>
            </a:r>
          </a:p>
          <a:p>
            <a:pPr marL="285750" indent="-285750" algn="l">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285750" indent="-285750"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The search </a:t>
            </a:r>
            <a:r>
              <a:rPr lang="en-US" b="0" i="0" dirty="0">
                <a:solidFill>
                  <a:srgbClr val="00B0F0"/>
                </a:solidFill>
                <a:effectLst/>
                <a:latin typeface="Open Sans" panose="020B0606030504020204" pitchFamily="34" charset="0"/>
              </a:rPr>
              <a:t>begins with the method in which the error occurred and proceeds through the call stack in the reverse order in which the methods were called</a:t>
            </a:r>
            <a:r>
              <a:rPr lang="en-US" b="0" i="0" dirty="0">
                <a:solidFill>
                  <a:schemeClr val="tx1">
                    <a:lumMod val="85000"/>
                  </a:schemeClr>
                </a:solidFill>
                <a:effectLst/>
                <a:latin typeface="Open Sans" panose="020B0606030504020204" pitchFamily="34" charset="0"/>
              </a:rPr>
              <a:t>. When an appropriate handler is found, the runtime system passes the exception to the handler. An exception handler is considered appropriate if the type of the exception object thrown matches the type that can be handled by the handler.</a:t>
            </a: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The </a:t>
            </a:r>
            <a:r>
              <a:rPr lang="en-US" b="0" i="0" dirty="0">
                <a:solidFill>
                  <a:srgbClr val="00B0F0"/>
                </a:solidFill>
                <a:effectLst/>
                <a:latin typeface="Open Sans" panose="020B0606030504020204" pitchFamily="34" charset="0"/>
              </a:rPr>
              <a:t>exception handler chosen is said to </a:t>
            </a:r>
            <a:r>
              <a:rPr lang="en-US" b="0" i="0" u="sng" dirty="0">
                <a:solidFill>
                  <a:srgbClr val="00B0F0"/>
                </a:solidFill>
                <a:effectLst/>
                <a:latin typeface="Open Sans" panose="020B0606030504020204" pitchFamily="34" charset="0"/>
              </a:rPr>
              <a:t>catch the exception</a:t>
            </a:r>
            <a:r>
              <a:rPr lang="en-US" b="0" i="0" dirty="0">
                <a:solidFill>
                  <a:schemeClr val="tx1">
                    <a:lumMod val="85000"/>
                  </a:schemeClr>
                </a:solidFill>
                <a:effectLst/>
                <a:latin typeface="Open Sans" panose="020B0606030504020204" pitchFamily="34" charset="0"/>
              </a:rPr>
              <a:t>. If the runtime system exhaustively searches all the methods on the call stack without finding an appropriate exception handler, as shown in the next figure, the runtime system (and, consequently, the program) terminates.</a:t>
            </a:r>
            <a:endParaRPr lang="en-US" b="0" i="1" dirty="0">
              <a:solidFill>
                <a:schemeClr val="tx1">
                  <a:lumMod val="85000"/>
                </a:schemeClr>
              </a:solidFill>
              <a:effectLst/>
              <a:latin typeface="Open Sans" panose="020B0606030504020204" pitchFamily="34" charset="0"/>
            </a:endParaRPr>
          </a:p>
        </p:txBody>
      </p:sp>
      <p:pic>
        <p:nvPicPr>
          <p:cNvPr id="3" name="Picture 2">
            <a:extLst>
              <a:ext uri="{FF2B5EF4-FFF2-40B4-BE49-F238E27FC236}">
                <a16:creationId xmlns:a16="http://schemas.microsoft.com/office/drawing/2014/main" id="{E2697A41-77D9-6BEA-7880-1DBD268ED34C}"/>
              </a:ext>
            </a:extLst>
          </p:cNvPr>
          <p:cNvPicPr>
            <a:picLocks noChangeAspect="1"/>
          </p:cNvPicPr>
          <p:nvPr/>
        </p:nvPicPr>
        <p:blipFill>
          <a:blip r:embed="rId2"/>
          <a:stretch>
            <a:fillRect/>
          </a:stretch>
        </p:blipFill>
        <p:spPr>
          <a:xfrm>
            <a:off x="3582188" y="3868741"/>
            <a:ext cx="4104272" cy="2425847"/>
          </a:xfrm>
          <a:prstGeom prst="rect">
            <a:avLst/>
          </a:prstGeom>
        </p:spPr>
      </p:pic>
      <p:sp>
        <p:nvSpPr>
          <p:cNvPr id="7" name="TextBox 6">
            <a:extLst>
              <a:ext uri="{FF2B5EF4-FFF2-40B4-BE49-F238E27FC236}">
                <a16:creationId xmlns:a16="http://schemas.microsoft.com/office/drawing/2014/main" id="{81EDE05F-B22E-686F-2292-BF6CA2A0BD87}"/>
              </a:ext>
            </a:extLst>
          </p:cNvPr>
          <p:cNvSpPr txBox="1"/>
          <p:nvPr/>
        </p:nvSpPr>
        <p:spPr>
          <a:xfrm>
            <a:off x="4665387" y="6409024"/>
            <a:ext cx="7540363" cy="369332"/>
          </a:xfrm>
          <a:prstGeom prst="rect">
            <a:avLst/>
          </a:prstGeom>
          <a:noFill/>
        </p:spPr>
        <p:txBody>
          <a:bodyPr wrap="square">
            <a:spAutoFit/>
          </a:bodyPr>
          <a:lstStyle/>
          <a:p>
            <a:r>
              <a:rPr lang="en-US" dirty="0">
                <a:hlinkClick r:id="rId3"/>
              </a:rPr>
              <a:t>https://docs.oracle.com/javase/tutorial/essential/exceptions/definition.html</a:t>
            </a:r>
            <a:endParaRPr lang="en-US" dirty="0"/>
          </a:p>
        </p:txBody>
      </p:sp>
    </p:spTree>
    <p:extLst>
      <p:ext uri="{BB962C8B-B14F-4D97-AF65-F5344CB8AC3E}">
        <p14:creationId xmlns:p14="http://schemas.microsoft.com/office/powerpoint/2010/main" val="1731529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0" y="91915"/>
            <a:ext cx="8256355"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Catching Exceptions – try </a:t>
            </a:r>
            <a:r>
              <a:rPr lang="en-US" sz="2400" b="1" dirty="0">
                <a:solidFill>
                  <a:srgbClr val="00B050"/>
                </a:solidFill>
                <a:effectLst/>
                <a:latin typeface="Open Sans" panose="020B0606030504020204" pitchFamily="34" charset="0"/>
                <a:sym typeface="Wingdings" panose="05000000000000000000" pitchFamily="2" charset="2"/>
              </a:rPr>
              <a:t> catch  finally blocks</a:t>
            </a:r>
            <a:endParaRPr lang="en-US" sz="2400" b="1" dirty="0">
              <a:solidFill>
                <a:srgbClr val="00B050"/>
              </a:solidFill>
              <a:effectLst/>
              <a:latin typeface="Open Sans" panose="020B0606030504020204" pitchFamily="34" charset="0"/>
            </a:endParaRPr>
          </a:p>
        </p:txBody>
      </p:sp>
      <p:sp>
        <p:nvSpPr>
          <p:cNvPr id="4" name="TextBox 3">
            <a:extLst>
              <a:ext uri="{FF2B5EF4-FFF2-40B4-BE49-F238E27FC236}">
                <a16:creationId xmlns:a16="http://schemas.microsoft.com/office/drawing/2014/main" id="{C0B26727-0F97-5A73-B4ED-6BE65E07E5DB}"/>
              </a:ext>
            </a:extLst>
          </p:cNvPr>
          <p:cNvSpPr txBox="1"/>
          <p:nvPr/>
        </p:nvSpPr>
        <p:spPr>
          <a:xfrm>
            <a:off x="176169" y="571295"/>
            <a:ext cx="11931637" cy="6078587"/>
          </a:xfrm>
          <a:prstGeom prst="rect">
            <a:avLst/>
          </a:prstGeom>
          <a:noFill/>
        </p:spPr>
        <p:txBody>
          <a:bodyPr wrap="square">
            <a:spAutoFit/>
          </a:bodyPr>
          <a:lstStyle/>
          <a:p>
            <a:pPr marL="285750" indent="-285750" algn="l">
              <a:buFont typeface="Arial" panose="020B0604020202020204" pitchFamily="34" charset="0"/>
              <a:buChar char="•"/>
            </a:pPr>
            <a:r>
              <a:rPr lang="en-US" sz="1600" b="0" i="0" dirty="0">
                <a:solidFill>
                  <a:schemeClr val="tx1">
                    <a:lumMod val="85000"/>
                  </a:schemeClr>
                </a:solidFill>
                <a:effectLst/>
                <a:latin typeface="Open Sans" panose="020B0606030504020204" pitchFamily="34" charset="0"/>
              </a:rPr>
              <a:t>You associate exception handlers with a try block by providing one or more catch blocks directly after the try block. No code can be between the end of the try block and the beginning of the first catch block.</a:t>
            </a:r>
          </a:p>
          <a:p>
            <a:pPr algn="l"/>
            <a:r>
              <a:rPr lang="en-US" sz="1200" b="0" i="0" dirty="0">
                <a:solidFill>
                  <a:schemeClr val="tx1">
                    <a:lumMod val="85000"/>
                  </a:schemeClr>
                </a:solidFill>
                <a:effectLst/>
                <a:latin typeface="Open Sans" panose="020B0606030504020204" pitchFamily="34" charset="0"/>
              </a:rPr>
              <a:t>	</a:t>
            </a:r>
            <a:r>
              <a:rPr lang="en-US" sz="1200" b="0" i="0" dirty="0">
                <a:solidFill>
                  <a:schemeClr val="accent2">
                    <a:lumMod val="60000"/>
                    <a:lumOff val="40000"/>
                  </a:schemeClr>
                </a:solidFill>
                <a:effectLst/>
                <a:latin typeface="Arial" panose="020B0604020202020204" pitchFamily="34" charset="0"/>
                <a:cs typeface="Arial" panose="020B0604020202020204" pitchFamily="34" charset="0"/>
              </a:rPr>
              <a:t>try {</a:t>
            </a:r>
          </a:p>
          <a:p>
            <a:pPr algn="l"/>
            <a:r>
              <a:rPr lang="en-US" sz="1200" dirty="0">
                <a:solidFill>
                  <a:schemeClr val="accent2">
                    <a:lumMod val="60000"/>
                    <a:lumOff val="40000"/>
                  </a:schemeClr>
                </a:solidFill>
                <a:latin typeface="Arial" panose="020B0604020202020204" pitchFamily="34" charset="0"/>
                <a:cs typeface="Arial" panose="020B0604020202020204" pitchFamily="34" charset="0"/>
              </a:rPr>
              <a:t>	   // Execute some code here</a:t>
            </a:r>
          </a:p>
          <a:p>
            <a:pPr algn="l"/>
            <a:r>
              <a:rPr lang="en-US" sz="1200" b="0" i="0" dirty="0">
                <a:solidFill>
                  <a:schemeClr val="accent2">
                    <a:lumMod val="60000"/>
                    <a:lumOff val="40000"/>
                  </a:schemeClr>
                </a:solidFill>
                <a:effectLst/>
                <a:latin typeface="Arial" panose="020B0604020202020204" pitchFamily="34" charset="0"/>
                <a:cs typeface="Arial" panose="020B0604020202020204" pitchFamily="34" charset="0"/>
              </a:rPr>
              <a:t>	} catch (</a:t>
            </a:r>
            <a:r>
              <a:rPr lang="en-US" sz="1200" b="0" i="0" dirty="0" err="1">
                <a:solidFill>
                  <a:schemeClr val="accent2">
                    <a:lumMod val="60000"/>
                    <a:lumOff val="40000"/>
                  </a:schemeClr>
                </a:solidFill>
                <a:effectLst/>
                <a:latin typeface="Arial" panose="020B0604020202020204" pitchFamily="34" charset="0"/>
                <a:cs typeface="Arial" panose="020B0604020202020204" pitchFamily="34" charset="0"/>
              </a:rPr>
              <a:t>ExceptionType</a:t>
            </a:r>
            <a:r>
              <a:rPr lang="en-US" sz="1200" b="0" i="0" dirty="0">
                <a:solidFill>
                  <a:schemeClr val="accent2">
                    <a:lumMod val="60000"/>
                    <a:lumOff val="40000"/>
                  </a:schemeClr>
                </a:solidFill>
                <a:effectLst/>
                <a:latin typeface="Arial" panose="020B0604020202020204" pitchFamily="34" charset="0"/>
                <a:cs typeface="Arial" panose="020B0604020202020204" pitchFamily="34" charset="0"/>
              </a:rPr>
              <a:t> name) {</a:t>
            </a:r>
          </a:p>
          <a:p>
            <a:pPr algn="l"/>
            <a:r>
              <a:rPr lang="en-US" sz="1200" dirty="0">
                <a:solidFill>
                  <a:schemeClr val="accent2">
                    <a:lumMod val="60000"/>
                    <a:lumOff val="40000"/>
                  </a:schemeClr>
                </a:solidFill>
                <a:latin typeface="Arial" panose="020B0604020202020204" pitchFamily="34" charset="0"/>
                <a:cs typeface="Arial" panose="020B0604020202020204" pitchFamily="34" charset="0"/>
              </a:rPr>
              <a:t>	   // Exception handling code</a:t>
            </a:r>
          </a:p>
          <a:p>
            <a:pPr algn="l"/>
            <a:r>
              <a:rPr lang="en-US" sz="1200" b="0" i="0" dirty="0">
                <a:solidFill>
                  <a:schemeClr val="accent2">
                    <a:lumMod val="60000"/>
                    <a:lumOff val="40000"/>
                  </a:schemeClr>
                </a:solidFill>
                <a:effectLst/>
                <a:latin typeface="Arial" panose="020B0604020202020204" pitchFamily="34" charset="0"/>
                <a:cs typeface="Arial" panose="020B0604020202020204" pitchFamily="34" charset="0"/>
              </a:rPr>
              <a:t>	} catch (</a:t>
            </a:r>
            <a:r>
              <a:rPr lang="en-US" sz="1200" b="0" i="0" dirty="0" err="1">
                <a:solidFill>
                  <a:schemeClr val="accent2">
                    <a:lumMod val="60000"/>
                    <a:lumOff val="40000"/>
                  </a:schemeClr>
                </a:solidFill>
                <a:effectLst/>
                <a:latin typeface="Arial" panose="020B0604020202020204" pitchFamily="34" charset="0"/>
                <a:cs typeface="Arial" panose="020B0604020202020204" pitchFamily="34" charset="0"/>
              </a:rPr>
              <a:t>ExceptionType</a:t>
            </a:r>
            <a:r>
              <a:rPr lang="en-US" sz="1200" b="0" i="0" dirty="0">
                <a:solidFill>
                  <a:schemeClr val="accent2">
                    <a:lumMod val="60000"/>
                    <a:lumOff val="40000"/>
                  </a:schemeClr>
                </a:solidFill>
                <a:effectLst/>
                <a:latin typeface="Arial" panose="020B0604020202020204" pitchFamily="34" charset="0"/>
                <a:cs typeface="Arial" panose="020B0604020202020204" pitchFamily="34" charset="0"/>
              </a:rPr>
              <a:t> name) {</a:t>
            </a:r>
          </a:p>
          <a:p>
            <a:pPr algn="l"/>
            <a:r>
              <a:rPr lang="en-US" sz="1200" dirty="0">
                <a:solidFill>
                  <a:schemeClr val="accent2">
                    <a:lumMod val="60000"/>
                    <a:lumOff val="40000"/>
                  </a:schemeClr>
                </a:solidFill>
                <a:latin typeface="Arial" panose="020B0604020202020204" pitchFamily="34" charset="0"/>
                <a:cs typeface="Arial" panose="020B0604020202020204" pitchFamily="34" charset="0"/>
              </a:rPr>
              <a:t>	   // Exception handling code</a:t>
            </a:r>
          </a:p>
          <a:p>
            <a:pPr algn="l"/>
            <a:r>
              <a:rPr lang="en-US" sz="1200" b="0" i="0" dirty="0">
                <a:solidFill>
                  <a:schemeClr val="accent2">
                    <a:lumMod val="60000"/>
                    <a:lumOff val="40000"/>
                  </a:schemeClr>
                </a:solidFill>
                <a:effectLst/>
                <a:latin typeface="Arial" panose="020B0604020202020204" pitchFamily="34" charset="0"/>
                <a:cs typeface="Arial" panose="020B0604020202020204" pitchFamily="34" charset="0"/>
              </a:rPr>
              <a:t>	} finally {</a:t>
            </a:r>
          </a:p>
          <a:p>
            <a:pPr algn="l"/>
            <a:r>
              <a:rPr lang="en-US" sz="1200" dirty="0">
                <a:solidFill>
                  <a:schemeClr val="accent2">
                    <a:lumMod val="60000"/>
                    <a:lumOff val="40000"/>
                  </a:schemeClr>
                </a:solidFill>
                <a:latin typeface="Arial" panose="020B0604020202020204" pitchFamily="34" charset="0"/>
                <a:cs typeface="Arial" panose="020B0604020202020204" pitchFamily="34" charset="0"/>
              </a:rPr>
              <a:t>	   // Code that always runs when the try block runs even when an Exception occurs</a:t>
            </a:r>
          </a:p>
          <a:p>
            <a:pPr algn="l"/>
            <a:r>
              <a:rPr lang="en-US" sz="1200" b="0" i="0" dirty="0">
                <a:solidFill>
                  <a:schemeClr val="accent2">
                    <a:lumMod val="60000"/>
                    <a:lumOff val="40000"/>
                  </a:schemeClr>
                </a:solidFill>
                <a:effectLst/>
                <a:latin typeface="Arial" panose="020B0604020202020204" pitchFamily="34" charset="0"/>
                <a:cs typeface="Arial" panose="020B0604020202020204" pitchFamily="34" charset="0"/>
              </a:rPr>
              <a:t>	}</a:t>
            </a:r>
          </a:p>
          <a:p>
            <a:pPr algn="l"/>
            <a:endParaRPr lang="en-US" sz="1200"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r>
              <a:rPr lang="en-US" sz="1600" b="0" i="0" dirty="0">
                <a:solidFill>
                  <a:srgbClr val="00B0F0"/>
                </a:solidFill>
                <a:effectLst/>
                <a:latin typeface="Open Sans" panose="020B0606030504020204" pitchFamily="34" charset="0"/>
              </a:rPr>
              <a:t>Each catch block is an exception handler </a:t>
            </a:r>
            <a:r>
              <a:rPr lang="en-US" sz="1600" b="0" i="0" dirty="0">
                <a:solidFill>
                  <a:schemeClr val="tx1">
                    <a:lumMod val="85000"/>
                  </a:schemeClr>
                </a:solidFill>
                <a:effectLst/>
                <a:latin typeface="Open Sans" panose="020B0606030504020204" pitchFamily="34" charset="0"/>
              </a:rPr>
              <a:t>that handles the type of exception indicated by its argument. </a:t>
            </a:r>
            <a:r>
              <a:rPr lang="en-US" sz="1600" b="0" i="0" dirty="0">
                <a:solidFill>
                  <a:srgbClr val="00B0F0"/>
                </a:solidFill>
                <a:effectLst/>
                <a:latin typeface="Open Sans" panose="020B0606030504020204" pitchFamily="34" charset="0"/>
              </a:rPr>
              <a:t>The argument type, </a:t>
            </a:r>
            <a:r>
              <a:rPr lang="en-US" sz="1600" b="0" i="0" dirty="0" err="1">
                <a:solidFill>
                  <a:srgbClr val="00B0F0"/>
                </a:solidFill>
                <a:effectLst/>
                <a:latin typeface="Open Sans" panose="020B0606030504020204" pitchFamily="34" charset="0"/>
              </a:rPr>
              <a:t>ExceptionType</a:t>
            </a:r>
            <a:r>
              <a:rPr lang="en-US" sz="1600" b="0" i="0" dirty="0">
                <a:solidFill>
                  <a:schemeClr val="tx1">
                    <a:lumMod val="85000"/>
                  </a:schemeClr>
                </a:solidFill>
                <a:effectLst/>
                <a:latin typeface="Open Sans" panose="020B0606030504020204" pitchFamily="34" charset="0"/>
              </a:rPr>
              <a:t>, declares the type of exception that the handler can handle and must be the name of a class that inherits from the Throwable class. The handler can refer to the exception with name.</a:t>
            </a:r>
          </a:p>
          <a:p>
            <a:pPr marL="285750" indent="-285750" algn="l">
              <a:buFont typeface="Arial" panose="020B0604020202020204" pitchFamily="34" charset="0"/>
              <a:buChar char="•"/>
            </a:pPr>
            <a:endParaRPr lang="en-US" sz="1600"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r>
              <a:rPr lang="en-US" sz="1600" b="0" i="0" dirty="0">
                <a:solidFill>
                  <a:schemeClr val="tx1">
                    <a:lumMod val="85000"/>
                  </a:schemeClr>
                </a:solidFill>
                <a:effectLst/>
                <a:latin typeface="Open Sans" panose="020B0606030504020204" pitchFamily="34" charset="0"/>
              </a:rPr>
              <a:t>The catch block </a:t>
            </a:r>
            <a:r>
              <a:rPr lang="en-US" sz="1600" b="0" i="0" dirty="0">
                <a:solidFill>
                  <a:srgbClr val="00B0F0"/>
                </a:solidFill>
                <a:effectLst/>
                <a:latin typeface="Open Sans" panose="020B0606030504020204" pitchFamily="34" charset="0"/>
              </a:rPr>
              <a:t>contains code that is executed if and when the exception handler is invoked</a:t>
            </a:r>
            <a:r>
              <a:rPr lang="en-US" sz="1600" b="0" i="0" dirty="0">
                <a:solidFill>
                  <a:schemeClr val="tx1">
                    <a:lumMod val="85000"/>
                  </a:schemeClr>
                </a:solidFill>
                <a:effectLst/>
                <a:latin typeface="Open Sans" panose="020B0606030504020204" pitchFamily="34" charset="0"/>
              </a:rPr>
              <a:t>. The runtime system invokes the exception handler when the handler is the first one in the call stack whose </a:t>
            </a:r>
            <a:r>
              <a:rPr lang="en-US" sz="1600" b="0" i="0" dirty="0" err="1">
                <a:solidFill>
                  <a:schemeClr val="tx1">
                    <a:lumMod val="85000"/>
                  </a:schemeClr>
                </a:solidFill>
                <a:effectLst/>
                <a:latin typeface="Open Sans" panose="020B0606030504020204" pitchFamily="34" charset="0"/>
              </a:rPr>
              <a:t>ExceptionType</a:t>
            </a:r>
            <a:r>
              <a:rPr lang="en-US" sz="1600" b="0" i="0" dirty="0">
                <a:solidFill>
                  <a:schemeClr val="tx1">
                    <a:lumMod val="85000"/>
                  </a:schemeClr>
                </a:solidFill>
                <a:effectLst/>
                <a:latin typeface="Open Sans" panose="020B0606030504020204" pitchFamily="34" charset="0"/>
              </a:rPr>
              <a:t> matches the type of the exception thrown. The system considers it a match if the thrown object can legally be assigned to the exception handler's argument.</a:t>
            </a:r>
          </a:p>
          <a:p>
            <a:pPr marL="285750" indent="-285750" algn="l">
              <a:buFont typeface="Arial" panose="020B0604020202020204" pitchFamily="34" charset="0"/>
              <a:buChar char="•"/>
            </a:pPr>
            <a:endParaRPr lang="en-US" sz="1600"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r>
              <a:rPr lang="en-US" sz="1600" b="0" i="0" dirty="0">
                <a:solidFill>
                  <a:schemeClr val="tx1">
                    <a:lumMod val="85000"/>
                  </a:schemeClr>
                </a:solidFill>
                <a:effectLst/>
                <a:latin typeface="Open Sans" panose="020B0606030504020204" pitchFamily="34" charset="0"/>
              </a:rPr>
              <a:t>The following are two exception handlers for the </a:t>
            </a:r>
            <a:r>
              <a:rPr lang="en-US" sz="1600" b="0" i="0" dirty="0" err="1">
                <a:solidFill>
                  <a:schemeClr val="tx1">
                    <a:lumMod val="85000"/>
                  </a:schemeClr>
                </a:solidFill>
                <a:effectLst/>
                <a:latin typeface="Open Sans" panose="020B0606030504020204" pitchFamily="34" charset="0"/>
              </a:rPr>
              <a:t>writeList</a:t>
            </a:r>
            <a:r>
              <a:rPr lang="en-US" sz="1600" b="0" i="0" dirty="0">
                <a:solidFill>
                  <a:schemeClr val="tx1">
                    <a:lumMod val="85000"/>
                  </a:schemeClr>
                </a:solidFill>
                <a:effectLst/>
                <a:latin typeface="Open Sans" panose="020B0606030504020204" pitchFamily="34" charset="0"/>
              </a:rPr>
              <a:t> method:</a:t>
            </a:r>
          </a:p>
          <a:p>
            <a:pPr algn="l"/>
            <a:r>
              <a:rPr lang="en-US" sz="1100" b="0" i="0" dirty="0">
                <a:solidFill>
                  <a:schemeClr val="tx1">
                    <a:lumMod val="85000"/>
                  </a:schemeClr>
                </a:solidFill>
                <a:effectLst/>
                <a:latin typeface="Open Sans" panose="020B0606030504020204" pitchFamily="34" charset="0"/>
              </a:rPr>
              <a:t>	</a:t>
            </a:r>
            <a:r>
              <a:rPr lang="en-US" sz="1100" b="0" i="0" dirty="0">
                <a:solidFill>
                  <a:schemeClr val="accent2">
                    <a:lumMod val="60000"/>
                    <a:lumOff val="40000"/>
                  </a:schemeClr>
                </a:solidFill>
                <a:effectLst/>
                <a:latin typeface="Arial" panose="020B0604020202020204" pitchFamily="34" charset="0"/>
                <a:cs typeface="Arial" panose="020B0604020202020204" pitchFamily="34" charset="0"/>
              </a:rPr>
              <a:t>try {</a:t>
            </a:r>
          </a:p>
          <a:p>
            <a:pPr lvl="2"/>
            <a:r>
              <a:rPr lang="en-US" sz="1100" b="0" i="0" dirty="0">
                <a:solidFill>
                  <a:schemeClr val="accent2">
                    <a:lumMod val="60000"/>
                    <a:lumOff val="40000"/>
                  </a:schemeClr>
                </a:solidFill>
                <a:effectLst/>
                <a:latin typeface="Arial" panose="020B0604020202020204" pitchFamily="34" charset="0"/>
                <a:cs typeface="Arial" panose="020B0604020202020204" pitchFamily="34" charset="0"/>
              </a:rPr>
              <a:t>   // Do something</a:t>
            </a:r>
          </a:p>
          <a:p>
            <a:pPr lvl="2"/>
            <a:r>
              <a:rPr lang="en-US" sz="1100" b="0" i="0" dirty="0">
                <a:solidFill>
                  <a:schemeClr val="accent2">
                    <a:lumMod val="60000"/>
                    <a:lumOff val="40000"/>
                  </a:schemeClr>
                </a:solidFill>
                <a:effectLst/>
                <a:latin typeface="Arial" panose="020B0604020202020204" pitchFamily="34" charset="0"/>
                <a:cs typeface="Arial" panose="020B0604020202020204" pitchFamily="34" charset="0"/>
              </a:rPr>
              <a:t>} catch (</a:t>
            </a:r>
            <a:r>
              <a:rPr lang="en-US" sz="1100" b="0" i="0" dirty="0" err="1">
                <a:solidFill>
                  <a:schemeClr val="accent2">
                    <a:lumMod val="60000"/>
                    <a:lumOff val="40000"/>
                  </a:schemeClr>
                </a:solidFill>
                <a:effectLst/>
                <a:latin typeface="Arial" panose="020B0604020202020204" pitchFamily="34" charset="0"/>
                <a:cs typeface="Arial" panose="020B0604020202020204" pitchFamily="34" charset="0"/>
              </a:rPr>
              <a:t>IndexOutOfBoundsException</a:t>
            </a:r>
            <a:r>
              <a:rPr lang="en-US" sz="1100" b="0" i="0" dirty="0">
                <a:solidFill>
                  <a:schemeClr val="accent2">
                    <a:lumMod val="60000"/>
                    <a:lumOff val="40000"/>
                  </a:schemeClr>
                </a:solidFill>
                <a:effectLst/>
                <a:latin typeface="Arial" panose="020B0604020202020204" pitchFamily="34" charset="0"/>
                <a:cs typeface="Arial" panose="020B0604020202020204" pitchFamily="34" charset="0"/>
              </a:rPr>
              <a:t> e) {</a:t>
            </a:r>
          </a:p>
          <a:p>
            <a:pPr lvl="2"/>
            <a:r>
              <a:rPr lang="en-US" sz="1100" b="0" i="0" dirty="0">
                <a:solidFill>
                  <a:schemeClr val="accent2">
                    <a:lumMod val="60000"/>
                    <a:lumOff val="40000"/>
                  </a:schemeClr>
                </a:solidFill>
                <a:effectLst/>
                <a:latin typeface="Arial" panose="020B0604020202020204" pitchFamily="34" charset="0"/>
                <a:cs typeface="Arial" panose="020B0604020202020204" pitchFamily="34" charset="0"/>
              </a:rPr>
              <a:t>   </a:t>
            </a:r>
            <a:r>
              <a:rPr lang="en-US" sz="1100" b="0" i="0" dirty="0" err="1">
                <a:solidFill>
                  <a:schemeClr val="accent2">
                    <a:lumMod val="60000"/>
                    <a:lumOff val="40000"/>
                  </a:schemeClr>
                </a:solidFill>
                <a:effectLst/>
                <a:latin typeface="Arial" panose="020B0604020202020204" pitchFamily="34" charset="0"/>
                <a:cs typeface="Arial" panose="020B0604020202020204" pitchFamily="34" charset="0"/>
              </a:rPr>
              <a:t>System.err.println</a:t>
            </a:r>
            <a:r>
              <a:rPr lang="en-US" sz="1100" b="0" i="0" dirty="0">
                <a:solidFill>
                  <a:schemeClr val="accent2">
                    <a:lumMod val="60000"/>
                    <a:lumOff val="40000"/>
                  </a:schemeClr>
                </a:solidFill>
                <a:effectLst/>
                <a:latin typeface="Arial" panose="020B0604020202020204" pitchFamily="34" charset="0"/>
                <a:cs typeface="Arial" panose="020B0604020202020204" pitchFamily="34" charset="0"/>
              </a:rPr>
              <a:t>("</a:t>
            </a:r>
            <a:r>
              <a:rPr lang="en-US" sz="1100" b="0" i="0" dirty="0" err="1">
                <a:solidFill>
                  <a:schemeClr val="accent2">
                    <a:lumMod val="60000"/>
                    <a:lumOff val="40000"/>
                  </a:schemeClr>
                </a:solidFill>
                <a:effectLst/>
                <a:latin typeface="Arial" panose="020B0604020202020204" pitchFamily="34" charset="0"/>
                <a:cs typeface="Arial" panose="020B0604020202020204" pitchFamily="34" charset="0"/>
              </a:rPr>
              <a:t>IndexOutOfBoundsException</a:t>
            </a:r>
            <a:r>
              <a:rPr lang="en-US" sz="1100" b="0" i="0" dirty="0">
                <a:solidFill>
                  <a:schemeClr val="accent2">
                    <a:lumMod val="60000"/>
                    <a:lumOff val="40000"/>
                  </a:schemeClr>
                </a:solidFill>
                <a:effectLst/>
                <a:latin typeface="Arial" panose="020B0604020202020204" pitchFamily="34" charset="0"/>
                <a:cs typeface="Arial" panose="020B0604020202020204" pitchFamily="34" charset="0"/>
              </a:rPr>
              <a:t>: " + </a:t>
            </a:r>
            <a:r>
              <a:rPr lang="en-US" sz="1100" b="0" i="0" dirty="0" err="1">
                <a:solidFill>
                  <a:schemeClr val="accent2">
                    <a:lumMod val="60000"/>
                    <a:lumOff val="40000"/>
                  </a:schemeClr>
                </a:solidFill>
                <a:effectLst/>
                <a:latin typeface="Arial" panose="020B0604020202020204" pitchFamily="34" charset="0"/>
                <a:cs typeface="Arial" panose="020B0604020202020204" pitchFamily="34" charset="0"/>
              </a:rPr>
              <a:t>e.getMessage</a:t>
            </a:r>
            <a:r>
              <a:rPr lang="en-US" sz="1100" b="0" i="0" dirty="0">
                <a:solidFill>
                  <a:schemeClr val="accent2">
                    <a:lumMod val="60000"/>
                    <a:lumOff val="40000"/>
                  </a:schemeClr>
                </a:solidFill>
                <a:effectLst/>
                <a:latin typeface="Arial" panose="020B0604020202020204" pitchFamily="34" charset="0"/>
                <a:cs typeface="Arial" panose="020B0604020202020204" pitchFamily="34" charset="0"/>
              </a:rPr>
              <a:t>());</a:t>
            </a:r>
          </a:p>
          <a:p>
            <a:pPr lvl="2"/>
            <a:r>
              <a:rPr lang="en-US" sz="1100" b="0" i="0" dirty="0">
                <a:solidFill>
                  <a:schemeClr val="accent2">
                    <a:lumMod val="60000"/>
                    <a:lumOff val="40000"/>
                  </a:schemeClr>
                </a:solidFill>
                <a:effectLst/>
                <a:latin typeface="Arial" panose="020B0604020202020204" pitchFamily="34" charset="0"/>
                <a:cs typeface="Arial" panose="020B0604020202020204" pitchFamily="34" charset="0"/>
              </a:rPr>
              <a:t>} catch (</a:t>
            </a:r>
            <a:r>
              <a:rPr lang="en-US" sz="1100" b="0" i="0" dirty="0" err="1">
                <a:solidFill>
                  <a:schemeClr val="accent2">
                    <a:lumMod val="60000"/>
                    <a:lumOff val="40000"/>
                  </a:schemeClr>
                </a:solidFill>
                <a:effectLst/>
                <a:latin typeface="Arial" panose="020B0604020202020204" pitchFamily="34" charset="0"/>
                <a:cs typeface="Arial" panose="020B0604020202020204" pitchFamily="34" charset="0"/>
              </a:rPr>
              <a:t>IOException</a:t>
            </a:r>
            <a:r>
              <a:rPr lang="en-US" sz="1100" b="0" i="0" dirty="0">
                <a:solidFill>
                  <a:schemeClr val="accent2">
                    <a:lumMod val="60000"/>
                    <a:lumOff val="40000"/>
                  </a:schemeClr>
                </a:solidFill>
                <a:effectLst/>
                <a:latin typeface="Arial" panose="020B0604020202020204" pitchFamily="34" charset="0"/>
                <a:cs typeface="Arial" panose="020B0604020202020204" pitchFamily="34" charset="0"/>
              </a:rPr>
              <a:t> e) </a:t>
            </a:r>
          </a:p>
          <a:p>
            <a:pPr lvl="2"/>
            <a:r>
              <a:rPr lang="en-US" sz="1100" dirty="0">
                <a:solidFill>
                  <a:schemeClr val="accent2">
                    <a:lumMod val="60000"/>
                    <a:lumOff val="40000"/>
                  </a:schemeClr>
                </a:solidFill>
                <a:latin typeface="Arial" panose="020B0604020202020204" pitchFamily="34" charset="0"/>
                <a:cs typeface="Arial" panose="020B0604020202020204" pitchFamily="34" charset="0"/>
              </a:rPr>
              <a:t>   </a:t>
            </a:r>
            <a:r>
              <a:rPr lang="en-US" sz="1100" b="0" i="0" dirty="0" err="1">
                <a:solidFill>
                  <a:schemeClr val="accent2">
                    <a:lumMod val="60000"/>
                    <a:lumOff val="40000"/>
                  </a:schemeClr>
                </a:solidFill>
                <a:effectLst/>
                <a:latin typeface="Arial" panose="020B0604020202020204" pitchFamily="34" charset="0"/>
                <a:cs typeface="Arial" panose="020B0604020202020204" pitchFamily="34" charset="0"/>
              </a:rPr>
              <a:t>System.err.println</a:t>
            </a:r>
            <a:r>
              <a:rPr lang="en-US" sz="1100" b="0" i="0" dirty="0">
                <a:solidFill>
                  <a:schemeClr val="accent2">
                    <a:lumMod val="60000"/>
                    <a:lumOff val="40000"/>
                  </a:schemeClr>
                </a:solidFill>
                <a:effectLst/>
                <a:latin typeface="Arial" panose="020B0604020202020204" pitchFamily="34" charset="0"/>
                <a:cs typeface="Arial" panose="020B0604020202020204" pitchFamily="34" charset="0"/>
              </a:rPr>
              <a:t>("Caught </a:t>
            </a:r>
            <a:r>
              <a:rPr lang="en-US" sz="1100" b="0" i="0" dirty="0" err="1">
                <a:solidFill>
                  <a:schemeClr val="accent2">
                    <a:lumMod val="60000"/>
                    <a:lumOff val="40000"/>
                  </a:schemeClr>
                </a:solidFill>
                <a:effectLst/>
                <a:latin typeface="Arial" panose="020B0604020202020204" pitchFamily="34" charset="0"/>
                <a:cs typeface="Arial" panose="020B0604020202020204" pitchFamily="34" charset="0"/>
              </a:rPr>
              <a:t>IOException</a:t>
            </a:r>
            <a:r>
              <a:rPr lang="en-US" sz="1100" b="0" i="0" dirty="0">
                <a:solidFill>
                  <a:schemeClr val="accent2">
                    <a:lumMod val="60000"/>
                    <a:lumOff val="40000"/>
                  </a:schemeClr>
                </a:solidFill>
                <a:effectLst/>
                <a:latin typeface="Arial" panose="020B0604020202020204" pitchFamily="34" charset="0"/>
                <a:cs typeface="Arial" panose="020B0604020202020204" pitchFamily="34" charset="0"/>
              </a:rPr>
              <a:t>: " + </a:t>
            </a:r>
            <a:r>
              <a:rPr lang="en-US" sz="1100" b="0" i="0" dirty="0" err="1">
                <a:solidFill>
                  <a:schemeClr val="accent2">
                    <a:lumMod val="60000"/>
                    <a:lumOff val="40000"/>
                  </a:schemeClr>
                </a:solidFill>
                <a:effectLst/>
                <a:latin typeface="Arial" panose="020B0604020202020204" pitchFamily="34" charset="0"/>
                <a:cs typeface="Arial" panose="020B0604020202020204" pitchFamily="34" charset="0"/>
              </a:rPr>
              <a:t>e.getMessage</a:t>
            </a:r>
            <a:r>
              <a:rPr lang="en-US" sz="1100" b="0" i="0" dirty="0">
                <a:solidFill>
                  <a:schemeClr val="accent2">
                    <a:lumMod val="60000"/>
                    <a:lumOff val="40000"/>
                  </a:schemeClr>
                </a:solidFill>
                <a:effectLst/>
                <a:latin typeface="Arial" panose="020B0604020202020204" pitchFamily="34" charset="0"/>
                <a:cs typeface="Arial" panose="020B0604020202020204" pitchFamily="34" charset="0"/>
              </a:rPr>
              <a:t>());</a:t>
            </a:r>
          </a:p>
          <a:p>
            <a:pPr lvl="2"/>
            <a:r>
              <a:rPr lang="en-US" sz="1100" b="0" i="0" dirty="0">
                <a:solidFill>
                  <a:schemeClr val="accent2">
                    <a:lumMod val="60000"/>
                    <a:lumOff val="40000"/>
                  </a:schemeClr>
                </a:solidFill>
                <a:effectLst/>
                <a:latin typeface="Arial" panose="020B0604020202020204" pitchFamily="34" charset="0"/>
                <a:cs typeface="Arial" panose="020B0604020202020204" pitchFamily="34" charset="0"/>
              </a:rPr>
              <a:t>}</a:t>
            </a:r>
          </a:p>
        </p:txBody>
      </p:sp>
      <p:sp>
        <p:nvSpPr>
          <p:cNvPr id="2" name="TextBox 1">
            <a:extLst>
              <a:ext uri="{FF2B5EF4-FFF2-40B4-BE49-F238E27FC236}">
                <a16:creationId xmlns:a16="http://schemas.microsoft.com/office/drawing/2014/main" id="{05E39B88-6490-5C54-C767-A0E91A8F373F}"/>
              </a:ext>
            </a:extLst>
          </p:cNvPr>
          <p:cNvSpPr txBox="1"/>
          <p:nvPr/>
        </p:nvSpPr>
        <p:spPr>
          <a:xfrm>
            <a:off x="5553511" y="6427531"/>
            <a:ext cx="6842443" cy="338554"/>
          </a:xfrm>
          <a:prstGeom prst="rect">
            <a:avLst/>
          </a:prstGeom>
          <a:noFill/>
        </p:spPr>
        <p:txBody>
          <a:bodyPr wrap="square">
            <a:spAutoFit/>
          </a:bodyPr>
          <a:lstStyle/>
          <a:p>
            <a:r>
              <a:rPr lang="en-US" sz="1600" dirty="0">
                <a:hlinkClick r:id="rId2"/>
              </a:rPr>
              <a:t>https://github.com/ckiefriter1/Java-Code-Examples/tree/main/src/exceptions</a:t>
            </a:r>
            <a:endParaRPr lang="en-US" sz="1600" dirty="0"/>
          </a:p>
        </p:txBody>
      </p:sp>
    </p:spTree>
    <p:extLst>
      <p:ext uri="{BB962C8B-B14F-4D97-AF65-F5344CB8AC3E}">
        <p14:creationId xmlns:p14="http://schemas.microsoft.com/office/powerpoint/2010/main" val="12263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0" y="91915"/>
            <a:ext cx="8256355"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Catching Exceptions – try </a:t>
            </a:r>
            <a:r>
              <a:rPr lang="en-US" sz="2400" b="1" dirty="0">
                <a:solidFill>
                  <a:srgbClr val="00B050"/>
                </a:solidFill>
                <a:effectLst/>
                <a:latin typeface="Open Sans" panose="020B0606030504020204" pitchFamily="34" charset="0"/>
                <a:sym typeface="Wingdings" panose="05000000000000000000" pitchFamily="2" charset="2"/>
              </a:rPr>
              <a:t> catch  finally blocks</a:t>
            </a:r>
            <a:endParaRPr lang="en-US" sz="2400" b="1" dirty="0">
              <a:solidFill>
                <a:srgbClr val="00B050"/>
              </a:solidFill>
              <a:effectLst/>
              <a:latin typeface="Open Sans" panose="020B0606030504020204" pitchFamily="34" charset="0"/>
            </a:endParaRPr>
          </a:p>
        </p:txBody>
      </p:sp>
      <p:sp>
        <p:nvSpPr>
          <p:cNvPr id="4" name="TextBox 3">
            <a:extLst>
              <a:ext uri="{FF2B5EF4-FFF2-40B4-BE49-F238E27FC236}">
                <a16:creationId xmlns:a16="http://schemas.microsoft.com/office/drawing/2014/main" id="{C0B26727-0F97-5A73-B4ED-6BE65E07E5DB}"/>
              </a:ext>
            </a:extLst>
          </p:cNvPr>
          <p:cNvSpPr txBox="1"/>
          <p:nvPr/>
        </p:nvSpPr>
        <p:spPr>
          <a:xfrm>
            <a:off x="176169" y="729420"/>
            <a:ext cx="11931637" cy="4555093"/>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0B0F0"/>
                </a:solidFill>
                <a:effectLst/>
                <a:latin typeface="Open Sans" panose="020B0606030504020204" pitchFamily="34" charset="0"/>
              </a:rPr>
              <a:t>Exception handlers can do more than just print error messages or halt the program</a:t>
            </a:r>
            <a:r>
              <a:rPr lang="en-US" b="0" i="0" dirty="0">
                <a:solidFill>
                  <a:schemeClr val="tx1">
                    <a:lumMod val="85000"/>
                  </a:schemeClr>
                </a:solidFill>
                <a:effectLst/>
                <a:latin typeface="Open Sans" panose="020B0606030504020204" pitchFamily="34" charset="0"/>
              </a:rPr>
              <a:t>. They can do error recovery, prompt the user to make a decision, or propagate the error up to a higher-level handler using chained exceptions, as described in the </a:t>
            </a:r>
            <a:r>
              <a:rPr lang="en-US" b="0" i="0" dirty="0">
                <a:solidFill>
                  <a:srgbClr val="00B0F0"/>
                </a:solidFill>
                <a:effectLst/>
                <a:latin typeface="Open Sans" panose="020B0606030504020204" pitchFamily="34" charset="0"/>
              </a:rPr>
              <a:t>Chained Exceptions </a:t>
            </a:r>
            <a:r>
              <a:rPr lang="en-US" b="0" i="0" dirty="0">
                <a:solidFill>
                  <a:schemeClr val="tx1">
                    <a:lumMod val="85000"/>
                  </a:schemeClr>
                </a:solidFill>
                <a:effectLst/>
                <a:latin typeface="Open Sans" panose="020B0606030504020204" pitchFamily="34" charset="0"/>
              </a:rPr>
              <a:t>section.</a:t>
            </a: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Catching More Than One Type of Exception with One Exception Handler</a:t>
            </a:r>
          </a:p>
          <a:p>
            <a:pPr marL="742950" lvl="1" indent="-285750">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In Java SE 7 and later, a single catch block can handle more than one type of exception. This feature can reduce code duplication and lessen the temptation to catch an overly broad exception.</a:t>
            </a: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a:p>
            <a:pPr marL="742950" lvl="1" indent="-285750">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In the catch clause, specify the types of exceptions that block can handle, and separate each exception type with a vertical bar (|):</a:t>
            </a: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a:p>
            <a:pPr algn="l"/>
            <a:r>
              <a:rPr lang="en-US" sz="1400" b="0" i="0" dirty="0">
                <a:solidFill>
                  <a:schemeClr val="tx1">
                    <a:lumMod val="85000"/>
                  </a:schemeClr>
                </a:solidFill>
                <a:effectLst/>
                <a:latin typeface="Open Sans" panose="020B0606030504020204" pitchFamily="34" charset="0"/>
              </a:rPr>
              <a:t>	</a:t>
            </a:r>
            <a:r>
              <a:rPr lang="en-US" sz="1400" b="0" i="0" dirty="0">
                <a:solidFill>
                  <a:schemeClr val="accent2">
                    <a:lumMod val="60000"/>
                    <a:lumOff val="40000"/>
                  </a:schemeClr>
                </a:solidFill>
                <a:effectLst/>
                <a:latin typeface="Open Sans" panose="020B0606030504020204" pitchFamily="34" charset="0"/>
              </a:rPr>
              <a:t>catch (</a:t>
            </a:r>
            <a:r>
              <a:rPr lang="en-US" sz="1400" b="0" i="0" dirty="0" err="1">
                <a:solidFill>
                  <a:schemeClr val="accent2">
                    <a:lumMod val="60000"/>
                    <a:lumOff val="40000"/>
                  </a:schemeClr>
                </a:solidFill>
                <a:effectLst/>
                <a:latin typeface="Open Sans" panose="020B0606030504020204" pitchFamily="34" charset="0"/>
              </a:rPr>
              <a:t>IOException|SQLException</a:t>
            </a:r>
            <a:r>
              <a:rPr lang="en-US" sz="1400" b="0" i="0" dirty="0">
                <a:solidFill>
                  <a:schemeClr val="accent2">
                    <a:lumMod val="60000"/>
                    <a:lumOff val="40000"/>
                  </a:schemeClr>
                </a:solidFill>
                <a:effectLst/>
                <a:latin typeface="Open Sans" panose="020B0606030504020204" pitchFamily="34" charset="0"/>
              </a:rPr>
              <a:t> ex) {</a:t>
            </a:r>
          </a:p>
          <a:p>
            <a:pPr algn="l"/>
            <a:r>
              <a:rPr lang="en-US" sz="1400" dirty="0">
                <a:solidFill>
                  <a:schemeClr val="accent2">
                    <a:lumMod val="60000"/>
                    <a:lumOff val="40000"/>
                  </a:schemeClr>
                </a:solidFill>
                <a:latin typeface="Open Sans" panose="020B0606030504020204" pitchFamily="34" charset="0"/>
              </a:rPr>
              <a:t>	   </a:t>
            </a:r>
            <a:r>
              <a:rPr lang="en-US" sz="1400" b="0" i="0" dirty="0">
                <a:solidFill>
                  <a:schemeClr val="accent2">
                    <a:lumMod val="60000"/>
                    <a:lumOff val="40000"/>
                  </a:schemeClr>
                </a:solidFill>
                <a:effectLst/>
                <a:latin typeface="Open Sans" panose="020B0606030504020204" pitchFamily="34" charset="0"/>
              </a:rPr>
              <a:t>logger.log(ex);</a:t>
            </a:r>
          </a:p>
          <a:p>
            <a:pPr algn="l"/>
            <a:r>
              <a:rPr lang="en-US" sz="1400" dirty="0">
                <a:solidFill>
                  <a:schemeClr val="accent2">
                    <a:lumMod val="60000"/>
                    <a:lumOff val="40000"/>
                  </a:schemeClr>
                </a:solidFill>
                <a:latin typeface="Open Sans" panose="020B0606030504020204" pitchFamily="34" charset="0"/>
              </a:rPr>
              <a:t>	   </a:t>
            </a:r>
            <a:r>
              <a:rPr lang="en-US" sz="1400" b="0" i="0" dirty="0">
                <a:solidFill>
                  <a:schemeClr val="accent2">
                    <a:lumMod val="60000"/>
                    <a:lumOff val="40000"/>
                  </a:schemeClr>
                </a:solidFill>
                <a:effectLst/>
                <a:latin typeface="Open Sans" panose="020B0606030504020204" pitchFamily="34" charset="0"/>
              </a:rPr>
              <a:t>throw ex;</a:t>
            </a:r>
          </a:p>
          <a:p>
            <a:pPr algn="l"/>
            <a:r>
              <a:rPr lang="en-US" sz="1400" dirty="0">
                <a:solidFill>
                  <a:schemeClr val="accent2">
                    <a:lumMod val="60000"/>
                    <a:lumOff val="40000"/>
                  </a:schemeClr>
                </a:solidFill>
                <a:latin typeface="Open Sans" panose="020B0606030504020204" pitchFamily="34" charset="0"/>
              </a:rPr>
              <a:t>                       </a:t>
            </a:r>
            <a:r>
              <a:rPr lang="en-US" sz="1400" b="0" i="0" dirty="0">
                <a:solidFill>
                  <a:schemeClr val="accent2">
                    <a:lumMod val="60000"/>
                    <a:lumOff val="40000"/>
                  </a:schemeClr>
                </a:solidFill>
                <a:effectLst/>
                <a:latin typeface="Open Sans" panose="020B0606030504020204" pitchFamily="34" charset="0"/>
              </a:rPr>
              <a:t>}</a:t>
            </a: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p:txBody>
      </p:sp>
      <p:sp>
        <p:nvSpPr>
          <p:cNvPr id="2" name="TextBox 1">
            <a:extLst>
              <a:ext uri="{FF2B5EF4-FFF2-40B4-BE49-F238E27FC236}">
                <a16:creationId xmlns:a16="http://schemas.microsoft.com/office/drawing/2014/main" id="{2292BC77-EAED-98AF-CC12-6B2F561FA457}"/>
              </a:ext>
            </a:extLst>
          </p:cNvPr>
          <p:cNvSpPr txBox="1"/>
          <p:nvPr/>
        </p:nvSpPr>
        <p:spPr>
          <a:xfrm>
            <a:off x="4679424" y="6273448"/>
            <a:ext cx="7540362" cy="369332"/>
          </a:xfrm>
          <a:prstGeom prst="rect">
            <a:avLst/>
          </a:prstGeom>
          <a:noFill/>
        </p:spPr>
        <p:txBody>
          <a:bodyPr wrap="square">
            <a:spAutoFit/>
          </a:bodyPr>
          <a:lstStyle/>
          <a:p>
            <a:r>
              <a:rPr lang="en-US" dirty="0">
                <a:hlinkClick r:id="rId2"/>
              </a:rPr>
              <a:t>https://github.com/ckiefriter1/Java-Code-Examples/tree/main/src/exceptions</a:t>
            </a:r>
            <a:endParaRPr lang="en-US" dirty="0"/>
          </a:p>
        </p:txBody>
      </p:sp>
    </p:spTree>
    <p:extLst>
      <p:ext uri="{BB962C8B-B14F-4D97-AF65-F5344CB8AC3E}">
        <p14:creationId xmlns:p14="http://schemas.microsoft.com/office/powerpoint/2010/main" val="2285577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0" y="91915"/>
            <a:ext cx="8256355"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Catching Exceptions – try </a:t>
            </a:r>
            <a:r>
              <a:rPr lang="en-US" sz="2400" b="1" dirty="0">
                <a:solidFill>
                  <a:srgbClr val="00B050"/>
                </a:solidFill>
                <a:effectLst/>
                <a:latin typeface="Open Sans" panose="020B0606030504020204" pitchFamily="34" charset="0"/>
                <a:sym typeface="Wingdings" panose="05000000000000000000" pitchFamily="2" charset="2"/>
              </a:rPr>
              <a:t> catch  finally blocks</a:t>
            </a:r>
            <a:endParaRPr lang="en-US" sz="2400" b="1" dirty="0">
              <a:solidFill>
                <a:srgbClr val="00B050"/>
              </a:solidFill>
              <a:effectLst/>
              <a:latin typeface="Open Sans" panose="020B0606030504020204" pitchFamily="34" charset="0"/>
            </a:endParaRPr>
          </a:p>
        </p:txBody>
      </p:sp>
      <p:sp>
        <p:nvSpPr>
          <p:cNvPr id="4" name="TextBox 3">
            <a:extLst>
              <a:ext uri="{FF2B5EF4-FFF2-40B4-BE49-F238E27FC236}">
                <a16:creationId xmlns:a16="http://schemas.microsoft.com/office/drawing/2014/main" id="{C0B26727-0F97-5A73-B4ED-6BE65E07E5DB}"/>
              </a:ext>
            </a:extLst>
          </p:cNvPr>
          <p:cNvSpPr txBox="1"/>
          <p:nvPr/>
        </p:nvSpPr>
        <p:spPr>
          <a:xfrm>
            <a:off x="176169" y="729420"/>
            <a:ext cx="11931637" cy="4524315"/>
          </a:xfrm>
          <a:prstGeom prst="rect">
            <a:avLst/>
          </a:prstGeom>
          <a:noFill/>
        </p:spPr>
        <p:txBody>
          <a:bodyPr wrap="square">
            <a:spAutoFit/>
          </a:bodyPr>
          <a:lstStyle/>
          <a:p>
            <a:pPr marL="285750" indent="-285750" algn="l">
              <a:buFont typeface="Arial" panose="020B0604020202020204" pitchFamily="34" charset="0"/>
              <a:buChar char="•"/>
            </a:pPr>
            <a:r>
              <a:rPr lang="en-US" dirty="0">
                <a:solidFill>
                  <a:schemeClr val="tx1">
                    <a:lumMod val="85000"/>
                  </a:schemeClr>
                </a:solidFill>
                <a:latin typeface="Open Sans" panose="020B0606030504020204" pitchFamily="34" charset="0"/>
              </a:rPr>
              <a:t>Y</a:t>
            </a:r>
            <a:r>
              <a:rPr lang="en-US" b="0" i="0" dirty="0">
                <a:solidFill>
                  <a:schemeClr val="tx1">
                    <a:lumMod val="85000"/>
                  </a:schemeClr>
                </a:solidFill>
                <a:effectLst/>
                <a:latin typeface="Open Sans" panose="020B0606030504020204" pitchFamily="34" charset="0"/>
              </a:rPr>
              <a:t>ou can use a </a:t>
            </a:r>
            <a:r>
              <a:rPr lang="en-US" b="0" i="0" dirty="0">
                <a:solidFill>
                  <a:srgbClr val="00B0F0"/>
                </a:solidFill>
                <a:effectLst/>
                <a:latin typeface="Open Sans" panose="020B0606030504020204" pitchFamily="34" charset="0"/>
              </a:rPr>
              <a:t>finally block</a:t>
            </a:r>
            <a:r>
              <a:rPr lang="en-US" b="0" i="0" dirty="0">
                <a:solidFill>
                  <a:schemeClr val="tx1">
                    <a:lumMod val="85000"/>
                  </a:schemeClr>
                </a:solidFill>
                <a:effectLst/>
                <a:latin typeface="Open Sans" panose="020B0606030504020204" pitchFamily="34" charset="0"/>
              </a:rPr>
              <a:t> to ensure that a resource is closed regardless of whether the try statement completes normally or abruptly. The following example uses a finally block instead of a try-with-resources statement:</a:t>
            </a: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a:p>
            <a:pPr algn="l"/>
            <a:r>
              <a:rPr lang="en-US" b="0" i="0" dirty="0">
                <a:solidFill>
                  <a:schemeClr val="tx1">
                    <a:lumMod val="85000"/>
                  </a:schemeClr>
                </a:solidFill>
                <a:effectLst/>
                <a:latin typeface="Open Sans" panose="020B0606030504020204" pitchFamily="34" charset="0"/>
              </a:rPr>
              <a:t>   </a:t>
            </a:r>
            <a:r>
              <a:rPr lang="en-US" b="0" i="0" dirty="0">
                <a:solidFill>
                  <a:schemeClr val="accent2">
                    <a:lumMod val="60000"/>
                    <a:lumOff val="40000"/>
                  </a:schemeClr>
                </a:solidFill>
                <a:effectLst/>
                <a:latin typeface="Arial" panose="020B0604020202020204" pitchFamily="34" charset="0"/>
                <a:cs typeface="Arial" panose="020B0604020202020204" pitchFamily="34" charset="0"/>
              </a:rPr>
              <a:t>static String </a:t>
            </a:r>
            <a:r>
              <a:rPr lang="en-US" b="0" i="0" dirty="0" err="1">
                <a:solidFill>
                  <a:schemeClr val="accent2">
                    <a:lumMod val="60000"/>
                    <a:lumOff val="40000"/>
                  </a:schemeClr>
                </a:solidFill>
                <a:effectLst/>
                <a:latin typeface="Arial" panose="020B0604020202020204" pitchFamily="34" charset="0"/>
                <a:cs typeface="Arial" panose="020B0604020202020204" pitchFamily="34" charset="0"/>
              </a:rPr>
              <a:t>readFirstLineFromFileWithFinallyBlock</a:t>
            </a:r>
            <a:r>
              <a:rPr lang="en-US" b="0" i="0" dirty="0">
                <a:solidFill>
                  <a:schemeClr val="accent2">
                    <a:lumMod val="60000"/>
                    <a:lumOff val="40000"/>
                  </a:schemeClr>
                </a:solidFill>
                <a:effectLst/>
                <a:latin typeface="Arial" panose="020B0604020202020204" pitchFamily="34" charset="0"/>
                <a:cs typeface="Arial" panose="020B0604020202020204" pitchFamily="34" charset="0"/>
              </a:rPr>
              <a:t>(String path) throws </a:t>
            </a:r>
            <a:r>
              <a:rPr lang="en-US" b="0" i="0" dirty="0" err="1">
                <a:solidFill>
                  <a:schemeClr val="accent2">
                    <a:lumMod val="60000"/>
                    <a:lumOff val="40000"/>
                  </a:schemeClr>
                </a:solidFill>
                <a:effectLst/>
                <a:latin typeface="Arial" panose="020B0604020202020204" pitchFamily="34" charset="0"/>
                <a:cs typeface="Arial" panose="020B0604020202020204" pitchFamily="34" charset="0"/>
              </a:rPr>
              <a:t>IOException</a:t>
            </a:r>
            <a:r>
              <a:rPr lang="en-US" b="0" i="0" dirty="0">
                <a:solidFill>
                  <a:schemeClr val="accent2">
                    <a:lumMod val="60000"/>
                    <a:lumOff val="40000"/>
                  </a:schemeClr>
                </a:solidFill>
                <a:effectLst/>
                <a:latin typeface="Arial" panose="020B0604020202020204" pitchFamily="34" charset="0"/>
                <a:cs typeface="Arial" panose="020B0604020202020204" pitchFamily="34" charset="0"/>
              </a:rPr>
              <a:t> {</a:t>
            </a:r>
          </a:p>
          <a:p>
            <a:pPr algn="l"/>
            <a:r>
              <a:rPr lang="en-US" b="0" i="0" dirty="0">
                <a:solidFill>
                  <a:schemeClr val="accent2">
                    <a:lumMod val="60000"/>
                    <a:lumOff val="40000"/>
                  </a:schemeClr>
                </a:solidFill>
                <a:effectLst/>
                <a:latin typeface="Arial" panose="020B0604020202020204" pitchFamily="34" charset="0"/>
                <a:cs typeface="Arial" panose="020B0604020202020204" pitchFamily="34" charset="0"/>
              </a:rPr>
              <a:t>	</a:t>
            </a:r>
            <a:r>
              <a:rPr lang="en-US" b="0" i="0" dirty="0" err="1">
                <a:solidFill>
                  <a:schemeClr val="accent2">
                    <a:lumMod val="60000"/>
                    <a:lumOff val="40000"/>
                  </a:schemeClr>
                </a:solidFill>
                <a:effectLst/>
                <a:latin typeface="Arial" panose="020B0604020202020204" pitchFamily="34" charset="0"/>
                <a:cs typeface="Arial" panose="020B0604020202020204" pitchFamily="34" charset="0"/>
              </a:rPr>
              <a:t>FileReader</a:t>
            </a:r>
            <a:r>
              <a:rPr lang="en-US" b="0" i="0" dirty="0">
                <a:solidFill>
                  <a:schemeClr val="accent2">
                    <a:lumMod val="60000"/>
                    <a:lumOff val="40000"/>
                  </a:schemeClr>
                </a:solidFill>
                <a:effectLst/>
                <a:latin typeface="Arial" panose="020B0604020202020204" pitchFamily="34" charset="0"/>
                <a:cs typeface="Arial" panose="020B0604020202020204" pitchFamily="34" charset="0"/>
              </a:rPr>
              <a:t> </a:t>
            </a:r>
            <a:r>
              <a:rPr lang="en-US" b="0" i="0" dirty="0" err="1">
                <a:solidFill>
                  <a:schemeClr val="accent2">
                    <a:lumMod val="60000"/>
                    <a:lumOff val="40000"/>
                  </a:schemeClr>
                </a:solidFill>
                <a:effectLst/>
                <a:latin typeface="Arial" panose="020B0604020202020204" pitchFamily="34" charset="0"/>
                <a:cs typeface="Arial" panose="020B0604020202020204" pitchFamily="34" charset="0"/>
              </a:rPr>
              <a:t>fr</a:t>
            </a:r>
            <a:r>
              <a:rPr lang="en-US" b="0" i="0" dirty="0">
                <a:solidFill>
                  <a:schemeClr val="accent2">
                    <a:lumMod val="60000"/>
                    <a:lumOff val="40000"/>
                  </a:schemeClr>
                </a:solidFill>
                <a:effectLst/>
                <a:latin typeface="Arial" panose="020B0604020202020204" pitchFamily="34" charset="0"/>
                <a:cs typeface="Arial" panose="020B0604020202020204" pitchFamily="34" charset="0"/>
              </a:rPr>
              <a:t> = new </a:t>
            </a:r>
            <a:r>
              <a:rPr lang="en-US" b="0" i="0" dirty="0" err="1">
                <a:solidFill>
                  <a:schemeClr val="accent2">
                    <a:lumMod val="60000"/>
                    <a:lumOff val="40000"/>
                  </a:schemeClr>
                </a:solidFill>
                <a:effectLst/>
                <a:latin typeface="Arial" panose="020B0604020202020204" pitchFamily="34" charset="0"/>
                <a:cs typeface="Arial" panose="020B0604020202020204" pitchFamily="34" charset="0"/>
              </a:rPr>
              <a:t>FileReader</a:t>
            </a:r>
            <a:r>
              <a:rPr lang="en-US" b="0" i="0" dirty="0">
                <a:solidFill>
                  <a:schemeClr val="accent2">
                    <a:lumMod val="60000"/>
                    <a:lumOff val="40000"/>
                  </a:schemeClr>
                </a:solidFill>
                <a:effectLst/>
                <a:latin typeface="Arial" panose="020B0604020202020204" pitchFamily="34" charset="0"/>
                <a:cs typeface="Arial" panose="020B0604020202020204" pitchFamily="34" charset="0"/>
              </a:rPr>
              <a:t>(path);</a:t>
            </a:r>
          </a:p>
          <a:p>
            <a:pPr algn="l"/>
            <a:r>
              <a:rPr lang="en-US" dirty="0">
                <a:solidFill>
                  <a:schemeClr val="accent2">
                    <a:lumMod val="60000"/>
                    <a:lumOff val="40000"/>
                  </a:schemeClr>
                </a:solidFill>
                <a:latin typeface="Arial" panose="020B0604020202020204" pitchFamily="34" charset="0"/>
                <a:cs typeface="Arial" panose="020B0604020202020204" pitchFamily="34" charset="0"/>
              </a:rPr>
              <a:t>	</a:t>
            </a:r>
            <a:r>
              <a:rPr lang="en-US" b="0" i="0" dirty="0" err="1">
                <a:solidFill>
                  <a:schemeClr val="accent2">
                    <a:lumMod val="60000"/>
                    <a:lumOff val="40000"/>
                  </a:schemeClr>
                </a:solidFill>
                <a:effectLst/>
                <a:latin typeface="Arial" panose="020B0604020202020204" pitchFamily="34" charset="0"/>
                <a:cs typeface="Arial" panose="020B0604020202020204" pitchFamily="34" charset="0"/>
              </a:rPr>
              <a:t>BufferedReader</a:t>
            </a:r>
            <a:r>
              <a:rPr lang="en-US" b="0" i="0" dirty="0">
                <a:solidFill>
                  <a:schemeClr val="accent2">
                    <a:lumMod val="60000"/>
                    <a:lumOff val="40000"/>
                  </a:schemeClr>
                </a:solidFill>
                <a:effectLst/>
                <a:latin typeface="Arial" panose="020B0604020202020204" pitchFamily="34" charset="0"/>
                <a:cs typeface="Arial" panose="020B0604020202020204" pitchFamily="34" charset="0"/>
              </a:rPr>
              <a:t> </a:t>
            </a:r>
            <a:r>
              <a:rPr lang="en-US" b="0" i="0" dirty="0" err="1">
                <a:solidFill>
                  <a:schemeClr val="accent2">
                    <a:lumMod val="60000"/>
                    <a:lumOff val="40000"/>
                  </a:schemeClr>
                </a:solidFill>
                <a:effectLst/>
                <a:latin typeface="Arial" panose="020B0604020202020204" pitchFamily="34" charset="0"/>
                <a:cs typeface="Arial" panose="020B0604020202020204" pitchFamily="34" charset="0"/>
              </a:rPr>
              <a:t>br</a:t>
            </a:r>
            <a:r>
              <a:rPr lang="en-US" b="0" i="0" dirty="0">
                <a:solidFill>
                  <a:schemeClr val="accent2">
                    <a:lumMod val="60000"/>
                    <a:lumOff val="40000"/>
                  </a:schemeClr>
                </a:solidFill>
                <a:effectLst/>
                <a:latin typeface="Arial" panose="020B0604020202020204" pitchFamily="34" charset="0"/>
                <a:cs typeface="Arial" panose="020B0604020202020204" pitchFamily="34" charset="0"/>
              </a:rPr>
              <a:t> = new </a:t>
            </a:r>
            <a:r>
              <a:rPr lang="en-US" b="0" i="0" dirty="0" err="1">
                <a:solidFill>
                  <a:schemeClr val="accent2">
                    <a:lumMod val="60000"/>
                    <a:lumOff val="40000"/>
                  </a:schemeClr>
                </a:solidFill>
                <a:effectLst/>
                <a:latin typeface="Arial" panose="020B0604020202020204" pitchFamily="34" charset="0"/>
                <a:cs typeface="Arial" panose="020B0604020202020204" pitchFamily="34" charset="0"/>
              </a:rPr>
              <a:t>BufferedReader</a:t>
            </a:r>
            <a:r>
              <a:rPr lang="en-US" b="0" i="0" dirty="0">
                <a:solidFill>
                  <a:schemeClr val="accent2">
                    <a:lumMod val="60000"/>
                    <a:lumOff val="40000"/>
                  </a:schemeClr>
                </a:solidFill>
                <a:effectLst/>
                <a:latin typeface="Arial" panose="020B0604020202020204" pitchFamily="34" charset="0"/>
                <a:cs typeface="Arial" panose="020B0604020202020204" pitchFamily="34" charset="0"/>
              </a:rPr>
              <a:t>(</a:t>
            </a:r>
            <a:r>
              <a:rPr lang="en-US" b="0" i="0" dirty="0" err="1">
                <a:solidFill>
                  <a:schemeClr val="accent2">
                    <a:lumMod val="60000"/>
                    <a:lumOff val="40000"/>
                  </a:schemeClr>
                </a:solidFill>
                <a:effectLst/>
                <a:latin typeface="Arial" panose="020B0604020202020204" pitchFamily="34" charset="0"/>
                <a:cs typeface="Arial" panose="020B0604020202020204" pitchFamily="34" charset="0"/>
              </a:rPr>
              <a:t>fr</a:t>
            </a:r>
            <a:r>
              <a:rPr lang="en-US" b="0" i="0" dirty="0">
                <a:solidFill>
                  <a:schemeClr val="accent2">
                    <a:lumMod val="60000"/>
                    <a:lumOff val="40000"/>
                  </a:schemeClr>
                </a:solidFill>
                <a:effectLst/>
                <a:latin typeface="Arial" panose="020B0604020202020204" pitchFamily="34" charset="0"/>
                <a:cs typeface="Arial" panose="020B0604020202020204" pitchFamily="34" charset="0"/>
              </a:rPr>
              <a:t>);</a:t>
            </a:r>
          </a:p>
          <a:p>
            <a:pPr algn="l"/>
            <a:r>
              <a:rPr lang="en-US" dirty="0">
                <a:solidFill>
                  <a:schemeClr val="accent2">
                    <a:lumMod val="60000"/>
                    <a:lumOff val="40000"/>
                  </a:schemeClr>
                </a:solidFill>
                <a:latin typeface="Arial" panose="020B0604020202020204" pitchFamily="34" charset="0"/>
                <a:cs typeface="Arial" panose="020B0604020202020204" pitchFamily="34" charset="0"/>
              </a:rPr>
              <a:t>	</a:t>
            </a:r>
            <a:r>
              <a:rPr lang="en-US" b="0" i="0" dirty="0">
                <a:solidFill>
                  <a:schemeClr val="accent2">
                    <a:lumMod val="60000"/>
                    <a:lumOff val="40000"/>
                  </a:schemeClr>
                </a:solidFill>
                <a:effectLst/>
                <a:latin typeface="Arial" panose="020B0604020202020204" pitchFamily="34" charset="0"/>
                <a:cs typeface="Arial" panose="020B0604020202020204" pitchFamily="34" charset="0"/>
              </a:rPr>
              <a:t>try {</a:t>
            </a:r>
          </a:p>
          <a:p>
            <a:pPr algn="l"/>
            <a:r>
              <a:rPr lang="en-US" dirty="0">
                <a:solidFill>
                  <a:schemeClr val="accent2">
                    <a:lumMod val="60000"/>
                    <a:lumOff val="40000"/>
                  </a:schemeClr>
                </a:solidFill>
                <a:latin typeface="Arial" panose="020B0604020202020204" pitchFamily="34" charset="0"/>
                <a:cs typeface="Arial" panose="020B0604020202020204" pitchFamily="34" charset="0"/>
              </a:rPr>
              <a:t>	   </a:t>
            </a:r>
            <a:r>
              <a:rPr lang="en-US" b="0" i="0" dirty="0">
                <a:solidFill>
                  <a:schemeClr val="accent2">
                    <a:lumMod val="60000"/>
                    <a:lumOff val="40000"/>
                  </a:schemeClr>
                </a:solidFill>
                <a:effectLst/>
                <a:latin typeface="Arial" panose="020B0604020202020204" pitchFamily="34" charset="0"/>
                <a:cs typeface="Arial" panose="020B0604020202020204" pitchFamily="34" charset="0"/>
              </a:rPr>
              <a:t>return </a:t>
            </a:r>
            <a:r>
              <a:rPr lang="en-US" b="0" i="0" dirty="0" err="1">
                <a:solidFill>
                  <a:schemeClr val="accent2">
                    <a:lumMod val="60000"/>
                    <a:lumOff val="40000"/>
                  </a:schemeClr>
                </a:solidFill>
                <a:effectLst/>
                <a:latin typeface="Arial" panose="020B0604020202020204" pitchFamily="34" charset="0"/>
                <a:cs typeface="Arial" panose="020B0604020202020204" pitchFamily="34" charset="0"/>
              </a:rPr>
              <a:t>br.readLine</a:t>
            </a:r>
            <a:r>
              <a:rPr lang="en-US" b="0" i="0" dirty="0">
                <a:solidFill>
                  <a:schemeClr val="accent2">
                    <a:lumMod val="60000"/>
                    <a:lumOff val="40000"/>
                  </a:schemeClr>
                </a:solidFill>
                <a:effectLst/>
                <a:latin typeface="Arial" panose="020B0604020202020204" pitchFamily="34" charset="0"/>
                <a:cs typeface="Arial" panose="020B0604020202020204" pitchFamily="34" charset="0"/>
              </a:rPr>
              <a:t>();</a:t>
            </a:r>
          </a:p>
          <a:p>
            <a:pPr algn="l"/>
            <a:r>
              <a:rPr lang="en-US" dirty="0">
                <a:solidFill>
                  <a:schemeClr val="accent2">
                    <a:lumMod val="60000"/>
                    <a:lumOff val="40000"/>
                  </a:schemeClr>
                </a:solidFill>
                <a:latin typeface="Arial" panose="020B0604020202020204" pitchFamily="34" charset="0"/>
                <a:cs typeface="Arial" panose="020B0604020202020204" pitchFamily="34" charset="0"/>
              </a:rPr>
              <a:t>	</a:t>
            </a:r>
            <a:r>
              <a:rPr lang="en-US" b="0" i="0" dirty="0">
                <a:solidFill>
                  <a:schemeClr val="accent2">
                    <a:lumMod val="60000"/>
                    <a:lumOff val="40000"/>
                  </a:schemeClr>
                </a:solidFill>
                <a:effectLst/>
                <a:latin typeface="Arial" panose="020B0604020202020204" pitchFamily="34" charset="0"/>
                <a:cs typeface="Arial" panose="020B0604020202020204" pitchFamily="34" charset="0"/>
              </a:rPr>
              <a:t>} finally {</a:t>
            </a:r>
          </a:p>
          <a:p>
            <a:pPr algn="l"/>
            <a:r>
              <a:rPr lang="en-US" dirty="0">
                <a:solidFill>
                  <a:schemeClr val="accent2">
                    <a:lumMod val="60000"/>
                    <a:lumOff val="40000"/>
                  </a:schemeClr>
                </a:solidFill>
                <a:latin typeface="Arial" panose="020B0604020202020204" pitchFamily="34" charset="0"/>
                <a:cs typeface="Arial" panose="020B0604020202020204" pitchFamily="34" charset="0"/>
              </a:rPr>
              <a:t>	   </a:t>
            </a:r>
            <a:r>
              <a:rPr lang="en-US" b="0" i="0" dirty="0" err="1">
                <a:solidFill>
                  <a:schemeClr val="accent2">
                    <a:lumMod val="60000"/>
                    <a:lumOff val="40000"/>
                  </a:schemeClr>
                </a:solidFill>
                <a:effectLst/>
                <a:latin typeface="Arial" panose="020B0604020202020204" pitchFamily="34" charset="0"/>
                <a:cs typeface="Arial" panose="020B0604020202020204" pitchFamily="34" charset="0"/>
              </a:rPr>
              <a:t>br.close</a:t>
            </a:r>
            <a:r>
              <a:rPr lang="en-US" b="0" i="0" dirty="0">
                <a:solidFill>
                  <a:schemeClr val="accent2">
                    <a:lumMod val="60000"/>
                    <a:lumOff val="40000"/>
                  </a:schemeClr>
                </a:solidFill>
                <a:effectLst/>
                <a:latin typeface="Arial" panose="020B0604020202020204" pitchFamily="34" charset="0"/>
                <a:cs typeface="Arial" panose="020B0604020202020204" pitchFamily="34" charset="0"/>
              </a:rPr>
              <a:t>();</a:t>
            </a:r>
          </a:p>
          <a:p>
            <a:pPr algn="l"/>
            <a:r>
              <a:rPr lang="en-US" dirty="0">
                <a:solidFill>
                  <a:schemeClr val="accent2">
                    <a:lumMod val="60000"/>
                    <a:lumOff val="40000"/>
                  </a:schemeClr>
                </a:solidFill>
                <a:latin typeface="Arial" panose="020B0604020202020204" pitchFamily="34" charset="0"/>
                <a:cs typeface="Arial" panose="020B0604020202020204" pitchFamily="34" charset="0"/>
              </a:rPr>
              <a:t>	   </a:t>
            </a:r>
            <a:r>
              <a:rPr lang="en-US" b="0" i="0" dirty="0" err="1">
                <a:solidFill>
                  <a:schemeClr val="accent2">
                    <a:lumMod val="60000"/>
                    <a:lumOff val="40000"/>
                  </a:schemeClr>
                </a:solidFill>
                <a:effectLst/>
                <a:latin typeface="Arial" panose="020B0604020202020204" pitchFamily="34" charset="0"/>
                <a:cs typeface="Arial" panose="020B0604020202020204" pitchFamily="34" charset="0"/>
              </a:rPr>
              <a:t>fr.close</a:t>
            </a:r>
            <a:r>
              <a:rPr lang="en-US" b="0" i="0" dirty="0">
                <a:solidFill>
                  <a:schemeClr val="accent2">
                    <a:lumMod val="60000"/>
                    <a:lumOff val="40000"/>
                  </a:schemeClr>
                </a:solidFill>
                <a:effectLst/>
                <a:latin typeface="Arial" panose="020B0604020202020204" pitchFamily="34" charset="0"/>
                <a:cs typeface="Arial" panose="020B0604020202020204" pitchFamily="34" charset="0"/>
              </a:rPr>
              <a:t>();</a:t>
            </a:r>
          </a:p>
          <a:p>
            <a:pPr algn="l"/>
            <a:r>
              <a:rPr lang="en-US" dirty="0">
                <a:solidFill>
                  <a:schemeClr val="accent2">
                    <a:lumMod val="60000"/>
                    <a:lumOff val="40000"/>
                  </a:schemeClr>
                </a:solidFill>
                <a:latin typeface="Arial" panose="020B0604020202020204" pitchFamily="34" charset="0"/>
                <a:cs typeface="Arial" panose="020B0604020202020204" pitchFamily="34" charset="0"/>
              </a:rPr>
              <a:t>	</a:t>
            </a:r>
            <a:r>
              <a:rPr lang="en-US" b="0" i="0" dirty="0">
                <a:solidFill>
                  <a:schemeClr val="accent2">
                    <a:lumMod val="60000"/>
                    <a:lumOff val="40000"/>
                  </a:schemeClr>
                </a:solidFill>
                <a:effectLst/>
                <a:latin typeface="Arial" panose="020B0604020202020204" pitchFamily="34" charset="0"/>
                <a:cs typeface="Arial" panose="020B0604020202020204" pitchFamily="34" charset="0"/>
              </a:rPr>
              <a:t>}</a:t>
            </a:r>
          </a:p>
          <a:p>
            <a:pPr algn="l"/>
            <a:r>
              <a:rPr lang="en-US" b="0" i="0" dirty="0">
                <a:solidFill>
                  <a:schemeClr val="accent2">
                    <a:lumMod val="60000"/>
                    <a:lumOff val="40000"/>
                  </a:schemeClr>
                </a:solidFill>
                <a:effectLst/>
                <a:latin typeface="Arial" panose="020B0604020202020204" pitchFamily="34" charset="0"/>
                <a:cs typeface="Arial" panose="020B0604020202020204" pitchFamily="34" charset="0"/>
              </a:rPr>
              <a:t>   }</a:t>
            </a: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p:txBody>
      </p:sp>
    </p:spTree>
    <p:extLst>
      <p:ext uri="{BB962C8B-B14F-4D97-AF65-F5344CB8AC3E}">
        <p14:creationId xmlns:p14="http://schemas.microsoft.com/office/powerpoint/2010/main" val="3976039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a:extLst>
              <a:ext uri="{FF2B5EF4-FFF2-40B4-BE49-F238E27FC236}">
                <a16:creationId xmlns:a16="http://schemas.microsoft.com/office/drawing/2014/main" id="{3C8CE67A-36E1-5A09-D74F-A2C8E21297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1870"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9E1C922-B9C7-D0AD-8A67-CE620AD121BE}"/>
              </a:ext>
            </a:extLst>
          </p:cNvPr>
          <p:cNvSpPr txBox="1"/>
          <p:nvPr/>
        </p:nvSpPr>
        <p:spPr>
          <a:xfrm>
            <a:off x="216335" y="31366"/>
            <a:ext cx="7765757"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SOLID Principles</a:t>
            </a:r>
            <a:endParaRPr lang="en-US" sz="2400" dirty="0"/>
          </a:p>
        </p:txBody>
      </p:sp>
    </p:spTree>
    <p:extLst>
      <p:ext uri="{BB962C8B-B14F-4D97-AF65-F5344CB8AC3E}">
        <p14:creationId xmlns:p14="http://schemas.microsoft.com/office/powerpoint/2010/main" val="2169686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495014" y="2745699"/>
            <a:ext cx="10725759" cy="15696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Object-Oriented Programming (OOP) Concepts</a:t>
            </a:r>
          </a:p>
        </p:txBody>
      </p:sp>
    </p:spTree>
    <p:extLst>
      <p:ext uri="{BB962C8B-B14F-4D97-AF65-F5344CB8AC3E}">
        <p14:creationId xmlns:p14="http://schemas.microsoft.com/office/powerpoint/2010/main" val="763182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3948194" y="2621711"/>
            <a:ext cx="5141562" cy="1015663"/>
          </a:xfrm>
          <a:prstGeom prst="rect">
            <a:avLst/>
          </a:prstGeom>
          <a:noFill/>
        </p:spPr>
        <p:txBody>
          <a:bodyPr wrap="square">
            <a:spAutoFit/>
          </a:bodyPr>
          <a:lstStyle/>
          <a:p>
            <a:pPr algn="l"/>
            <a:r>
              <a:rPr lang="en-US" sz="6000" b="0" dirty="0">
                <a:solidFill>
                  <a:schemeClr val="tx1">
                    <a:lumMod val="75000"/>
                  </a:schemeClr>
                </a:solidFill>
                <a:effectLst/>
                <a:latin typeface="Open Sans" panose="020B0606030504020204" pitchFamily="34" charset="0"/>
              </a:rPr>
              <a:t>Appendix</a:t>
            </a:r>
          </a:p>
        </p:txBody>
      </p:sp>
    </p:spTree>
    <p:extLst>
      <p:ext uri="{BB962C8B-B14F-4D97-AF65-F5344CB8AC3E}">
        <p14:creationId xmlns:p14="http://schemas.microsoft.com/office/powerpoint/2010/main" val="2394962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3DBA5A-FA8E-46C6-1402-E5C7632F4CAD}"/>
              </a:ext>
            </a:extLst>
          </p:cNvPr>
          <p:cNvSpPr txBox="1"/>
          <p:nvPr/>
        </p:nvSpPr>
        <p:spPr>
          <a:xfrm>
            <a:off x="216335" y="148241"/>
            <a:ext cx="7765757"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What is Object-Oriented Programming (OOP)</a:t>
            </a:r>
            <a:endParaRPr lang="en-US" sz="2400" dirty="0"/>
          </a:p>
        </p:txBody>
      </p:sp>
      <p:sp>
        <p:nvSpPr>
          <p:cNvPr id="10" name="TextBox 9">
            <a:extLst>
              <a:ext uri="{FF2B5EF4-FFF2-40B4-BE49-F238E27FC236}">
                <a16:creationId xmlns:a16="http://schemas.microsoft.com/office/drawing/2014/main" id="{EA3D5ED0-1762-C438-DD7C-B32C5582A339}"/>
              </a:ext>
            </a:extLst>
          </p:cNvPr>
          <p:cNvSpPr txBox="1"/>
          <p:nvPr/>
        </p:nvSpPr>
        <p:spPr>
          <a:xfrm>
            <a:off x="216336" y="551776"/>
            <a:ext cx="11671510" cy="6247864"/>
          </a:xfrm>
          <a:prstGeom prst="rect">
            <a:avLst/>
          </a:prstGeom>
          <a:noFill/>
        </p:spPr>
        <p:txBody>
          <a:bodyPr wrap="square">
            <a:spAutoFit/>
          </a:bodyPr>
          <a:lstStyle/>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Object Oriented Programming (OOP) is a programming paradigm.  Java is an Object Oriented Language, which means that it supports OOP, providing features that support and implement the Four Pillars of OOP. </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In OOP,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objects are the key construct in our programming</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and these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objects contain properties and functionality</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Instead of writing code all in one place, we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structure our program into objects</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Each object will contain relevant properties and functionality</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which is code that is structured into methods that can be used over and over.  </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In OOP, programs are written by creating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objects that contain both data (properties)  and functionality (methods)</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in contrast with procedural programming </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where data exists, and  procedures and methods perform operations on the data.</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It takes time to start to think of data as being stored in an object which also contains all of the methods written for that object.  Another way to explain this is to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think of an object, and imagine that everything that you need (data or methods) is accessible anytime you reference that object</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t>
            </a: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If you have access to the object, you also have access to any available property and functionality that belong to that object.</a:t>
            </a:r>
          </a:p>
        </p:txBody>
      </p:sp>
    </p:spTree>
    <p:extLst>
      <p:ext uri="{BB962C8B-B14F-4D97-AF65-F5344CB8AC3E}">
        <p14:creationId xmlns:p14="http://schemas.microsoft.com/office/powerpoint/2010/main" val="3995279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3DBA5A-FA8E-46C6-1402-E5C7632F4CAD}"/>
              </a:ext>
            </a:extLst>
          </p:cNvPr>
          <p:cNvSpPr txBox="1"/>
          <p:nvPr/>
        </p:nvSpPr>
        <p:spPr>
          <a:xfrm>
            <a:off x="216335" y="148241"/>
            <a:ext cx="7765757"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Classes vs Objects</a:t>
            </a:r>
            <a:endParaRPr lang="en-US" sz="2400" dirty="0"/>
          </a:p>
        </p:txBody>
      </p:sp>
      <p:sp>
        <p:nvSpPr>
          <p:cNvPr id="10" name="TextBox 9">
            <a:extLst>
              <a:ext uri="{FF2B5EF4-FFF2-40B4-BE49-F238E27FC236}">
                <a16:creationId xmlns:a16="http://schemas.microsoft.com/office/drawing/2014/main" id="{EA3D5ED0-1762-C438-DD7C-B32C5582A339}"/>
              </a:ext>
            </a:extLst>
          </p:cNvPr>
          <p:cNvSpPr txBox="1"/>
          <p:nvPr/>
        </p:nvSpPr>
        <p:spPr>
          <a:xfrm>
            <a:off x="216335" y="567237"/>
            <a:ext cx="11671510" cy="5940088"/>
          </a:xfrm>
          <a:prstGeom prst="rect">
            <a:avLst/>
          </a:prstGeom>
          <a:noFill/>
        </p:spPr>
        <p:txBody>
          <a:bodyPr wrap="square">
            <a:spAutoFit/>
          </a:bodyPr>
          <a:lstStyle/>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Classes are the mechanism by which we structure our code in OOP.</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Class is a blueprint</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in which you create your properties and functionality.</a:t>
            </a: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An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Object </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is the actual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product developed from the blueprint</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t>
            </a:r>
          </a:p>
          <a:p>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An Object is an instance of a Class!</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So, a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class is a template for objects</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and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an object is an instance of a class</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Example:</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a:p>
            <a:endPar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a:p>
            <a:r>
              <a:rPr lang="en-US" sz="2000" b="1" dirty="0">
                <a:solidFill>
                  <a:srgbClr val="00B0F0"/>
                </a:solidFill>
                <a:latin typeface="Open Sans" panose="020B0606030504020204" pitchFamily="34" charset="0"/>
                <a:ea typeface="Open Sans" panose="020B0606030504020204" pitchFamily="34" charset="0"/>
                <a:cs typeface="Open Sans" panose="020B0606030504020204" pitchFamily="34" charset="0"/>
              </a:rPr>
              <a:t>    Object:  dog </a:t>
            </a:r>
          </a:p>
          <a:p>
            <a:pPr marL="800100" lvl="1" indent="-342900">
              <a:buFontTx/>
              <a:buChar char="-"/>
            </a:pP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 dog will be instantiated as an instance of the class, Animal.</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2" name="Table 2">
            <a:extLst>
              <a:ext uri="{FF2B5EF4-FFF2-40B4-BE49-F238E27FC236}">
                <a16:creationId xmlns:a16="http://schemas.microsoft.com/office/drawing/2014/main" id="{37BDF7BB-E95F-A1D6-91B0-C82B570617A0}"/>
              </a:ext>
            </a:extLst>
          </p:cNvPr>
          <p:cNvGraphicFramePr>
            <a:graphicFrameLocks noGrp="1"/>
          </p:cNvGraphicFramePr>
          <p:nvPr>
            <p:extLst>
              <p:ext uri="{D42A27DB-BD31-4B8C-83A1-F6EECF244321}">
                <p14:modId xmlns:p14="http://schemas.microsoft.com/office/powerpoint/2010/main" val="541536172"/>
              </p:ext>
            </p:extLst>
          </p:nvPr>
        </p:nvGraphicFramePr>
        <p:xfrm>
          <a:off x="567584" y="3427281"/>
          <a:ext cx="4565889" cy="1833880"/>
        </p:xfrm>
        <a:graphic>
          <a:graphicData uri="http://schemas.openxmlformats.org/drawingml/2006/table">
            <a:tbl>
              <a:tblPr firstRow="1" bandRow="1">
                <a:tableStyleId>{5C22544A-7EE6-4342-B048-85BDC9FD1C3A}</a:tableStyleId>
              </a:tblPr>
              <a:tblGrid>
                <a:gridCol w="2010612">
                  <a:extLst>
                    <a:ext uri="{9D8B030D-6E8A-4147-A177-3AD203B41FA5}">
                      <a16:colId xmlns:a16="http://schemas.microsoft.com/office/drawing/2014/main" val="1814620182"/>
                    </a:ext>
                  </a:extLst>
                </a:gridCol>
                <a:gridCol w="2555277">
                  <a:extLst>
                    <a:ext uri="{9D8B030D-6E8A-4147-A177-3AD203B41FA5}">
                      <a16:colId xmlns:a16="http://schemas.microsoft.com/office/drawing/2014/main" val="1047950501"/>
                    </a:ext>
                  </a:extLst>
                </a:gridCol>
              </a:tblGrid>
              <a:tr h="3708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B0F0"/>
                          </a:solidFill>
                          <a:latin typeface="Open Sans" panose="020B0606030504020204" pitchFamily="34" charset="0"/>
                          <a:ea typeface="Open Sans" panose="020B0606030504020204" pitchFamily="34" charset="0"/>
                          <a:cs typeface="Open Sans" panose="020B0606030504020204" pitchFamily="34" charset="0"/>
                        </a:rPr>
                        <a:t>Class:  Animal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baseline="0" dirty="0">
                        <a:solidFill>
                          <a:schemeClr val="tx1"/>
                        </a:solidFill>
                      </a:endParaRPr>
                    </a:p>
                  </a:txBody>
                  <a:tcPr>
                    <a:noFill/>
                  </a:tcPr>
                </a:tc>
                <a:extLst>
                  <a:ext uri="{0D108BD9-81ED-4DB2-BD59-A6C34878D82A}">
                    <a16:rowId xmlns:a16="http://schemas.microsoft.com/office/drawing/2014/main" val="2853098323"/>
                  </a:ext>
                </a:extLst>
              </a:tr>
              <a:tr h="381229">
                <a:tc>
                  <a:txBody>
                    <a:bodyPr/>
                    <a:lstStyle/>
                    <a:p>
                      <a:r>
                        <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Properties:</a:t>
                      </a:r>
                    </a:p>
                    <a:p>
                      <a:pPr marL="285750" indent="-285750">
                        <a:buFont typeface="Arial" panose="020B0604020202020204" pitchFamily="34" charset="0"/>
                        <a:buChar char="•"/>
                      </a:pPr>
                      <a:r>
                        <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name</a:t>
                      </a:r>
                    </a:p>
                    <a:p>
                      <a:pPr marL="285750" indent="-285750">
                        <a:buFont typeface="Arial" panose="020B0604020202020204" pitchFamily="34" charset="0"/>
                        <a:buChar char="•"/>
                      </a:pPr>
                      <a:r>
                        <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weight</a:t>
                      </a:r>
                    </a:p>
                    <a:p>
                      <a:pPr marL="285750" indent="-285750">
                        <a:buFont typeface="Arial" panose="020B0604020202020204" pitchFamily="34" charset="0"/>
                        <a:buChar char="•"/>
                      </a:pPr>
                      <a:r>
                        <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type</a:t>
                      </a:r>
                    </a:p>
                    <a:p>
                      <a:pPr marL="285750" indent="-285750">
                        <a:buFont typeface="Arial" panose="020B0604020202020204" pitchFamily="34" charset="0"/>
                        <a:buChar char="•"/>
                      </a:pPr>
                      <a:r>
                        <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location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Functionality:</a:t>
                      </a:r>
                    </a:p>
                    <a:p>
                      <a:endPar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describe()</a:t>
                      </a:r>
                    </a:p>
                    <a:p>
                      <a:endPar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baseline="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51623233"/>
                  </a:ext>
                </a:extLst>
              </a:tr>
            </a:tbl>
          </a:graphicData>
        </a:graphic>
      </p:graphicFrame>
      <p:pic>
        <p:nvPicPr>
          <p:cNvPr id="4" name="Picture 3">
            <a:extLst>
              <a:ext uri="{FF2B5EF4-FFF2-40B4-BE49-F238E27FC236}">
                <a16:creationId xmlns:a16="http://schemas.microsoft.com/office/drawing/2014/main" id="{7CB28188-CD37-F6A4-6D3C-70765550BD6C}"/>
              </a:ext>
            </a:extLst>
          </p:cNvPr>
          <p:cNvPicPr>
            <a:picLocks noChangeAspect="1"/>
          </p:cNvPicPr>
          <p:nvPr/>
        </p:nvPicPr>
        <p:blipFill>
          <a:blip r:embed="rId2"/>
          <a:stretch>
            <a:fillRect/>
          </a:stretch>
        </p:blipFill>
        <p:spPr>
          <a:xfrm>
            <a:off x="683795" y="6156731"/>
            <a:ext cx="3124200" cy="457200"/>
          </a:xfrm>
          <a:prstGeom prst="rect">
            <a:avLst/>
          </a:prstGeom>
        </p:spPr>
      </p:pic>
      <p:pic>
        <p:nvPicPr>
          <p:cNvPr id="5" name="Picture 4">
            <a:extLst>
              <a:ext uri="{FF2B5EF4-FFF2-40B4-BE49-F238E27FC236}">
                <a16:creationId xmlns:a16="http://schemas.microsoft.com/office/drawing/2014/main" id="{53DF2F7F-7B17-ADB3-6B4E-639563DF2A2A}"/>
              </a:ext>
            </a:extLst>
          </p:cNvPr>
          <p:cNvPicPr>
            <a:picLocks noChangeAspect="1"/>
          </p:cNvPicPr>
          <p:nvPr/>
        </p:nvPicPr>
        <p:blipFill>
          <a:blip r:embed="rId3"/>
          <a:stretch>
            <a:fillRect/>
          </a:stretch>
        </p:blipFill>
        <p:spPr>
          <a:xfrm>
            <a:off x="8419938" y="2822369"/>
            <a:ext cx="3475754" cy="3043703"/>
          </a:xfrm>
          <a:prstGeom prst="rect">
            <a:avLst/>
          </a:prstGeom>
        </p:spPr>
      </p:pic>
    </p:spTree>
    <p:extLst>
      <p:ext uri="{BB962C8B-B14F-4D97-AF65-F5344CB8AC3E}">
        <p14:creationId xmlns:p14="http://schemas.microsoft.com/office/powerpoint/2010/main" val="250210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3DBA5A-FA8E-46C6-1402-E5C7632F4CAD}"/>
              </a:ext>
            </a:extLst>
          </p:cNvPr>
          <p:cNvSpPr txBox="1"/>
          <p:nvPr/>
        </p:nvSpPr>
        <p:spPr>
          <a:xfrm>
            <a:off x="216335" y="148241"/>
            <a:ext cx="7765757"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Using / Accessing Objects</a:t>
            </a:r>
            <a:endParaRPr lang="en-US" sz="2400" dirty="0"/>
          </a:p>
        </p:txBody>
      </p:sp>
      <p:sp>
        <p:nvSpPr>
          <p:cNvPr id="10" name="TextBox 9">
            <a:extLst>
              <a:ext uri="{FF2B5EF4-FFF2-40B4-BE49-F238E27FC236}">
                <a16:creationId xmlns:a16="http://schemas.microsoft.com/office/drawing/2014/main" id="{EA3D5ED0-1762-C438-DD7C-B32C5582A339}"/>
              </a:ext>
            </a:extLst>
          </p:cNvPr>
          <p:cNvSpPr txBox="1"/>
          <p:nvPr/>
        </p:nvSpPr>
        <p:spPr>
          <a:xfrm>
            <a:off x="216335" y="551848"/>
            <a:ext cx="11671510" cy="1631216"/>
          </a:xfrm>
          <a:prstGeom prst="rect">
            <a:avLst/>
          </a:prstGeom>
          <a:noFill/>
        </p:spPr>
        <p:txBody>
          <a:bodyPr wrap="square">
            <a:spAutoFit/>
          </a:bodyPr>
          <a:lstStyle/>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Getters / Setters</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are used for accessing and assigning values to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Object properties (data)</a:t>
            </a:r>
          </a:p>
          <a:p>
            <a:endPar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a:p>
            <a:r>
              <a:rPr lang="en-US" sz="2000" b="0" i="0" dirty="0">
                <a:solidFill>
                  <a:schemeClr val="tx1">
                    <a:lumMod val="85000"/>
                  </a:schemeClr>
                </a:solidFill>
                <a:effectLst/>
                <a:latin typeface="Open Sans" panose="020B0606030504020204" pitchFamily="34" charset="0"/>
              </a:rPr>
              <a:t>We are going to create a class called </a:t>
            </a:r>
            <a:r>
              <a:rPr lang="en-US" sz="2000" b="0" i="1" dirty="0">
                <a:solidFill>
                  <a:schemeClr val="tx1">
                    <a:lumMod val="85000"/>
                  </a:schemeClr>
                </a:solidFill>
                <a:effectLst/>
                <a:latin typeface="Open Sans" panose="020B0606030504020204" pitchFamily="34" charset="0"/>
              </a:rPr>
              <a:t>Animal.  </a:t>
            </a:r>
            <a:r>
              <a:rPr lang="en-US" sz="2000" b="0" i="0" dirty="0">
                <a:solidFill>
                  <a:schemeClr val="tx1">
                    <a:lumMod val="85000"/>
                  </a:schemeClr>
                </a:solidFill>
                <a:effectLst/>
                <a:latin typeface="Open Sans" panose="020B0606030504020204" pitchFamily="34" charset="0"/>
              </a:rPr>
              <a:t>This class will have </a:t>
            </a:r>
            <a:r>
              <a:rPr lang="en-US" sz="2000" b="0" i="0" dirty="0">
                <a:solidFill>
                  <a:srgbClr val="00B0F0"/>
                </a:solidFill>
                <a:effectLst/>
                <a:latin typeface="Open Sans" panose="020B0606030504020204" pitchFamily="34" charset="0"/>
              </a:rPr>
              <a:t>two constructors, getters, setters, and a </a:t>
            </a:r>
            <a:r>
              <a:rPr lang="en-US" sz="2000" b="0" i="1" dirty="0">
                <a:solidFill>
                  <a:srgbClr val="00B0F0"/>
                </a:solidFill>
                <a:effectLst/>
                <a:latin typeface="Open Sans" panose="020B0606030504020204" pitchFamily="34" charset="0"/>
              </a:rPr>
              <a:t>describe()</a:t>
            </a:r>
            <a:r>
              <a:rPr lang="en-US" sz="2000" b="0" i="0" dirty="0">
                <a:solidFill>
                  <a:srgbClr val="00B0F0"/>
                </a:solidFill>
                <a:effectLst/>
                <a:latin typeface="Open Sans" panose="020B0606030504020204" pitchFamily="34" charset="0"/>
              </a:rPr>
              <a:t> method.</a:t>
            </a:r>
            <a:endPar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TextBox 4">
            <a:extLst>
              <a:ext uri="{FF2B5EF4-FFF2-40B4-BE49-F238E27FC236}">
                <a16:creationId xmlns:a16="http://schemas.microsoft.com/office/drawing/2014/main" id="{2F91AB46-91B6-D008-FAC4-1461717C6E0C}"/>
              </a:ext>
            </a:extLst>
          </p:cNvPr>
          <p:cNvSpPr txBox="1"/>
          <p:nvPr/>
        </p:nvSpPr>
        <p:spPr>
          <a:xfrm>
            <a:off x="2420066" y="6290763"/>
            <a:ext cx="10209654" cy="369332"/>
          </a:xfrm>
          <a:prstGeom prst="rect">
            <a:avLst/>
          </a:prstGeom>
          <a:noFill/>
        </p:spPr>
        <p:txBody>
          <a:bodyPr wrap="square">
            <a:spAutoFit/>
          </a:bodyPr>
          <a:lstStyle/>
          <a:p>
            <a:r>
              <a:rPr lang="en-US" dirty="0">
                <a:hlinkClick r:id="rId2"/>
              </a:rPr>
              <a:t>https://github.com/ckiefriter1/Java-Code-Examples/blob/main/src/classes/GetterSetterExample.java</a:t>
            </a:r>
            <a:endParaRPr lang="en-US" dirty="0"/>
          </a:p>
        </p:txBody>
      </p:sp>
      <p:sp>
        <p:nvSpPr>
          <p:cNvPr id="8" name="TextBox 7">
            <a:extLst>
              <a:ext uri="{FF2B5EF4-FFF2-40B4-BE49-F238E27FC236}">
                <a16:creationId xmlns:a16="http://schemas.microsoft.com/office/drawing/2014/main" id="{D447757E-C9A6-66AC-8AF6-FAEF70B9920F}"/>
              </a:ext>
            </a:extLst>
          </p:cNvPr>
          <p:cNvSpPr txBox="1"/>
          <p:nvPr/>
        </p:nvSpPr>
        <p:spPr>
          <a:xfrm>
            <a:off x="2420066" y="4420715"/>
            <a:ext cx="8195224" cy="369332"/>
          </a:xfrm>
          <a:prstGeom prst="rect">
            <a:avLst/>
          </a:prstGeom>
          <a:noFill/>
        </p:spPr>
        <p:txBody>
          <a:bodyPr wrap="square">
            <a:spAutoFit/>
          </a:bodyPr>
          <a:lstStyle/>
          <a:p>
            <a:r>
              <a:rPr lang="en-US" dirty="0">
                <a:hlinkClick r:id="rId3"/>
              </a:rPr>
              <a:t>https://github.com/ckiefriter1/Java-Code-Examples/tree/main/src/classes</a:t>
            </a:r>
            <a:endParaRPr lang="en-US" dirty="0"/>
          </a:p>
        </p:txBody>
      </p:sp>
      <p:sp>
        <p:nvSpPr>
          <p:cNvPr id="11" name="TextBox 10">
            <a:extLst>
              <a:ext uri="{FF2B5EF4-FFF2-40B4-BE49-F238E27FC236}">
                <a16:creationId xmlns:a16="http://schemas.microsoft.com/office/drawing/2014/main" id="{18375F9A-28E2-5B4B-53E5-365BF1F164F0}"/>
              </a:ext>
            </a:extLst>
          </p:cNvPr>
          <p:cNvSpPr txBox="1"/>
          <p:nvPr/>
        </p:nvSpPr>
        <p:spPr>
          <a:xfrm>
            <a:off x="2420066" y="4979215"/>
            <a:ext cx="9384632" cy="369332"/>
          </a:xfrm>
          <a:prstGeom prst="rect">
            <a:avLst/>
          </a:prstGeom>
          <a:noFill/>
        </p:spPr>
        <p:txBody>
          <a:bodyPr wrap="square">
            <a:spAutoFit/>
          </a:bodyPr>
          <a:lstStyle/>
          <a:p>
            <a:r>
              <a:rPr lang="en-US" dirty="0">
                <a:hlinkClick r:id="rId4"/>
              </a:rPr>
              <a:t>https://github.com/ckiefriter1/Java-Code-Examples/blob/main/src/classes/Animal.java</a:t>
            </a:r>
            <a:endParaRPr lang="en-US" dirty="0"/>
          </a:p>
        </p:txBody>
      </p:sp>
      <p:sp>
        <p:nvSpPr>
          <p:cNvPr id="13" name="TextBox 12">
            <a:extLst>
              <a:ext uri="{FF2B5EF4-FFF2-40B4-BE49-F238E27FC236}">
                <a16:creationId xmlns:a16="http://schemas.microsoft.com/office/drawing/2014/main" id="{61BB3492-71A0-D931-F8EC-53AE6AE410A9}"/>
              </a:ext>
            </a:extLst>
          </p:cNvPr>
          <p:cNvSpPr txBox="1"/>
          <p:nvPr/>
        </p:nvSpPr>
        <p:spPr>
          <a:xfrm>
            <a:off x="2420066" y="5532847"/>
            <a:ext cx="9260878" cy="369332"/>
          </a:xfrm>
          <a:prstGeom prst="rect">
            <a:avLst/>
          </a:prstGeom>
          <a:noFill/>
        </p:spPr>
        <p:txBody>
          <a:bodyPr wrap="square">
            <a:spAutoFit/>
          </a:bodyPr>
          <a:lstStyle/>
          <a:p>
            <a:r>
              <a:rPr lang="en-US" dirty="0">
                <a:hlinkClick r:id="rId5"/>
              </a:rPr>
              <a:t>https://github.com/ckiefriter1/Java-Code-Examples/blob/main/src/classes/AnimalMain.java</a:t>
            </a:r>
            <a:endParaRPr lang="en-US" dirty="0"/>
          </a:p>
        </p:txBody>
      </p:sp>
    </p:spTree>
    <p:extLst>
      <p:ext uri="{BB962C8B-B14F-4D97-AF65-F5344CB8AC3E}">
        <p14:creationId xmlns:p14="http://schemas.microsoft.com/office/powerpoint/2010/main" val="2393746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3DBA5A-FA8E-46C6-1402-E5C7632F4CAD}"/>
              </a:ext>
            </a:extLst>
          </p:cNvPr>
          <p:cNvSpPr txBox="1"/>
          <p:nvPr/>
        </p:nvSpPr>
        <p:spPr>
          <a:xfrm>
            <a:off x="216335" y="148241"/>
            <a:ext cx="7765757"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The Pillars of Object-Oriented Programming</a:t>
            </a:r>
            <a:endParaRPr lang="en-US" sz="2400" dirty="0"/>
          </a:p>
        </p:txBody>
      </p:sp>
      <p:sp>
        <p:nvSpPr>
          <p:cNvPr id="10" name="TextBox 9">
            <a:extLst>
              <a:ext uri="{FF2B5EF4-FFF2-40B4-BE49-F238E27FC236}">
                <a16:creationId xmlns:a16="http://schemas.microsoft.com/office/drawing/2014/main" id="{EA3D5ED0-1762-C438-DD7C-B32C5582A339}"/>
              </a:ext>
            </a:extLst>
          </p:cNvPr>
          <p:cNvSpPr txBox="1"/>
          <p:nvPr/>
        </p:nvSpPr>
        <p:spPr>
          <a:xfrm>
            <a:off x="216335" y="800994"/>
            <a:ext cx="11671510" cy="5940088"/>
          </a:xfrm>
          <a:prstGeom prst="rect">
            <a:avLst/>
          </a:prstGeom>
          <a:noFill/>
        </p:spPr>
        <p:txBody>
          <a:bodyPr wrap="square">
            <a:spAutoFit/>
          </a:bodyPr>
          <a:lstStyle/>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There are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four pillars of OOP </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which are:</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mj-lt"/>
              <a:buAutoNum type="arabicPeriod"/>
            </a:pPr>
            <a:r>
              <a:rPr lang="en-US" sz="2000">
                <a:solidFill>
                  <a:srgbClr val="00B0F0"/>
                </a:solidFill>
                <a:latin typeface="Open Sans" panose="020B0606030504020204" pitchFamily="34" charset="0"/>
                <a:ea typeface="Open Sans" panose="020B0606030504020204" pitchFamily="34" charset="0"/>
                <a:cs typeface="Open Sans" panose="020B0606030504020204" pitchFamily="34" charset="0"/>
              </a:rPr>
              <a:t>Abstraction</a:t>
            </a:r>
            <a:r>
              <a:rPr lang="en-US" sz="200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 Present a simplified view -- Hide the complexity from the user (show only what is necessary).</a:t>
            </a:r>
          </a:p>
          <a:p>
            <a:pPr marL="457200" indent="-457200">
              <a:buFont typeface="+mj-lt"/>
              <a:buAutoNum type="arabicPeriod"/>
            </a:pPr>
            <a:r>
              <a:rPr lang="en-US" sz="2000">
                <a:solidFill>
                  <a:srgbClr val="00B0F0"/>
                </a:solidFill>
                <a:latin typeface="Open Sans" panose="020B0606030504020204" pitchFamily="34" charset="0"/>
                <a:ea typeface="Open Sans" panose="020B0606030504020204" pitchFamily="34" charset="0"/>
                <a:cs typeface="Open Sans" panose="020B0606030504020204" pitchFamily="34" charset="0"/>
              </a:rPr>
              <a:t>Encapsulation</a:t>
            </a:r>
            <a:r>
              <a:rPr lang="en-US" sz="200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Data Security -- binding related data and methods together into objects -- data hiding (hide the unnecessary).</a:t>
            </a:r>
          </a:p>
          <a:p>
            <a:pPr marL="457200" indent="-457200">
              <a:buFont typeface="+mj-lt"/>
              <a:buAutoNum type="arabicPeriod"/>
            </a:pP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Inheritance</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 Code reusability -- acquiring the existing functionality of a parent class, with the ability to add additional functionality and features into the child class -- an object can inherit some properties and methods from another object.</a:t>
            </a:r>
          </a:p>
          <a:p>
            <a:pPr marL="457200" indent="-457200">
              <a:buFont typeface="+mj-lt"/>
              <a:buAutoNum type="arabicPeriod"/>
            </a:pP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Polymorphism</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  Many Forms --  A single object can have multiple behaviors, or respond in different ways to the same function.  </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Each pillar is essential, and important, but these pillars are also dependent upon each other.</a:t>
            </a:r>
          </a:p>
          <a:p>
            <a:pPr marL="342900" indent="-342900">
              <a:buFont typeface="Arial" panose="020B0604020202020204" pitchFamily="34" charset="0"/>
              <a:buChar char="•"/>
            </a:pP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Without encapsulation, abstraction and inheritance are not possible.  </a:t>
            </a:r>
          </a:p>
          <a:p>
            <a:pPr marL="342900" indent="-342900">
              <a:buFont typeface="Arial" panose="020B0604020202020204" pitchFamily="34" charset="0"/>
              <a:buChar char="•"/>
            </a:pP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Additionally, polymorphism does not exist without inheritance.   </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Each of these pillars is essential to the paradigm, and together define object-oriented programming.   OOP as a whole functions through objects the contain properties and methods, and the relationships of these objects with other objects.</a:t>
            </a:r>
          </a:p>
        </p:txBody>
      </p:sp>
    </p:spTree>
    <p:extLst>
      <p:ext uri="{BB962C8B-B14F-4D97-AF65-F5344CB8AC3E}">
        <p14:creationId xmlns:p14="http://schemas.microsoft.com/office/powerpoint/2010/main" val="3934503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3DBA5A-FA8E-46C6-1402-E5C7632F4CAD}"/>
              </a:ext>
            </a:extLst>
          </p:cNvPr>
          <p:cNvSpPr txBox="1"/>
          <p:nvPr/>
        </p:nvSpPr>
        <p:spPr>
          <a:xfrm>
            <a:off x="216335" y="31366"/>
            <a:ext cx="7765757"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The Pillars of Object-Oriented Programming</a:t>
            </a:r>
            <a:endParaRPr lang="en-US" sz="2400" dirty="0"/>
          </a:p>
        </p:txBody>
      </p:sp>
      <p:sp>
        <p:nvSpPr>
          <p:cNvPr id="10" name="TextBox 9">
            <a:extLst>
              <a:ext uri="{FF2B5EF4-FFF2-40B4-BE49-F238E27FC236}">
                <a16:creationId xmlns:a16="http://schemas.microsoft.com/office/drawing/2014/main" id="{EA3D5ED0-1762-C438-DD7C-B32C5582A339}"/>
              </a:ext>
            </a:extLst>
          </p:cNvPr>
          <p:cNvSpPr txBox="1"/>
          <p:nvPr/>
        </p:nvSpPr>
        <p:spPr>
          <a:xfrm>
            <a:off x="216335" y="505369"/>
            <a:ext cx="11671510" cy="5632311"/>
          </a:xfrm>
          <a:prstGeom prst="rect">
            <a:avLst/>
          </a:prstGeom>
          <a:noFill/>
        </p:spPr>
        <p:txBody>
          <a:bodyPr wrap="square">
            <a:spAutoFit/>
          </a:bodyPr>
          <a:lstStyle/>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What Is an Object?</a:t>
            </a:r>
          </a:p>
          <a:p>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An object is a software bundle of related state and behavior</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Software objects are often used to model the real-world objects that you find in everyday life. This lesson explains how state and behavior are represented within an object, introduces the concept of data encapsulation, and explains the benefits of designing your software in this manner.</a:t>
            </a:r>
          </a:p>
          <a:p>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What Is a Class?</a:t>
            </a:r>
          </a:p>
          <a:p>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A class is a blueprint or prototype from which objects are created</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This section defines a class that models the state and behavior of a real-world object. It intentionally focuses on the basics, showing how even a simple class can cleanly model state and behavior.</a:t>
            </a:r>
          </a:p>
          <a:p>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What Is Inheritance?</a:t>
            </a: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Inheritance provides a powerful and natural mechanism for organizing and structuring your software. </a:t>
            </a:r>
          </a:p>
          <a:p>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What Is an Interface?</a:t>
            </a:r>
          </a:p>
          <a:p>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An interface is a contract between a class and the outside world. </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When a class implements an interface, it promises to provide the behavior published by that interface. </a:t>
            </a:r>
          </a:p>
          <a:p>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What Is a Package?</a:t>
            </a: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 package is a namespace for </a:t>
            </a:r>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organizing classes and interfaces in a logical manner</a:t>
            </a:r>
          </a:p>
        </p:txBody>
      </p:sp>
      <p:sp>
        <p:nvSpPr>
          <p:cNvPr id="3" name="TextBox 2">
            <a:extLst>
              <a:ext uri="{FF2B5EF4-FFF2-40B4-BE49-F238E27FC236}">
                <a16:creationId xmlns:a16="http://schemas.microsoft.com/office/drawing/2014/main" id="{4147B091-8768-D6A8-FF68-DEC06014D579}"/>
              </a:ext>
            </a:extLst>
          </p:cNvPr>
          <p:cNvSpPr txBox="1"/>
          <p:nvPr/>
        </p:nvSpPr>
        <p:spPr>
          <a:xfrm>
            <a:off x="5765418" y="6427017"/>
            <a:ext cx="6426582" cy="369332"/>
          </a:xfrm>
          <a:prstGeom prst="rect">
            <a:avLst/>
          </a:prstGeom>
          <a:noFill/>
        </p:spPr>
        <p:txBody>
          <a:bodyPr wrap="square">
            <a:spAutoFit/>
          </a:bodyPr>
          <a:lstStyle/>
          <a:p>
            <a:r>
              <a:rPr lang="en-US" dirty="0">
                <a:hlinkClick r:id="rId2"/>
              </a:rPr>
              <a:t>https://docs.oracle.com/javase/tutorial/java/concepts/index.html</a:t>
            </a:r>
            <a:endParaRPr lang="en-US" dirty="0"/>
          </a:p>
        </p:txBody>
      </p:sp>
    </p:spTree>
    <p:extLst>
      <p:ext uri="{BB962C8B-B14F-4D97-AF65-F5344CB8AC3E}">
        <p14:creationId xmlns:p14="http://schemas.microsoft.com/office/powerpoint/2010/main" val="1076239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065401" y="2618895"/>
            <a:ext cx="953828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Inheritance vs Interfaces</a:t>
            </a:r>
          </a:p>
        </p:txBody>
      </p:sp>
    </p:spTree>
    <p:extLst>
      <p:ext uri="{BB962C8B-B14F-4D97-AF65-F5344CB8AC3E}">
        <p14:creationId xmlns:p14="http://schemas.microsoft.com/office/powerpoint/2010/main" val="1155090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0" y="91915"/>
            <a:ext cx="8256355"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Inheritance</a:t>
            </a:r>
          </a:p>
        </p:txBody>
      </p:sp>
      <p:sp>
        <p:nvSpPr>
          <p:cNvPr id="4" name="TextBox 3">
            <a:extLst>
              <a:ext uri="{FF2B5EF4-FFF2-40B4-BE49-F238E27FC236}">
                <a16:creationId xmlns:a16="http://schemas.microsoft.com/office/drawing/2014/main" id="{C0B26727-0F97-5A73-B4ED-6BE65E07E5DB}"/>
              </a:ext>
            </a:extLst>
          </p:cNvPr>
          <p:cNvSpPr txBox="1"/>
          <p:nvPr/>
        </p:nvSpPr>
        <p:spPr>
          <a:xfrm>
            <a:off x="259207" y="553580"/>
            <a:ext cx="9324265" cy="6463308"/>
          </a:xfrm>
          <a:prstGeom prst="rect">
            <a:avLst/>
          </a:prstGeom>
          <a:noFill/>
        </p:spPr>
        <p:txBody>
          <a:bodyPr wrap="square">
            <a:spAutoFit/>
          </a:bodyPr>
          <a:lstStyle/>
          <a:p>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Inheritance</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means </a:t>
            </a:r>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creating new classes based on existing ones</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 class that inherits from another class can reuse the methods and fields of that class. In addition, you can add new fields and methods to your current class as well. </a:t>
            </a:r>
          </a:p>
          <a:p>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Why Do We Need Java Inheritance?</a:t>
            </a:r>
            <a:endPar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Code Reusability</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The code written in the Superclass is common to all subclasses. Child classes can directly use the parent class code.</a:t>
            </a:r>
            <a:endPar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Method Overriding</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Method Overriding is achievable only through Inheritance. It is one of the ways by which Java achieves Run Time Polymorphism.</a:t>
            </a:r>
          </a:p>
          <a:p>
            <a:pPr marL="285750" indent="-285750">
              <a:buFont typeface="Arial" panose="020B0604020202020204" pitchFamily="34" charset="0"/>
              <a:buChar char="•"/>
            </a:pPr>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Abstraction:</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The concept of abstract where we do not have to provide all details is achieved through inheritance. Abstraction only shows the functionality to the user.</a:t>
            </a:r>
          </a:p>
          <a:p>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What is Abstract Class in Java?</a:t>
            </a:r>
          </a:p>
          <a:p>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Java abstract class </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is a </a:t>
            </a:r>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class that can not be </a:t>
            </a:r>
            <a:r>
              <a:rPr lang="en-US" dirty="0" err="1">
                <a:solidFill>
                  <a:srgbClr val="00B0F0"/>
                </a:solidFill>
                <a:latin typeface="Open Sans" panose="020B0606030504020204" pitchFamily="34" charset="0"/>
                <a:ea typeface="Open Sans" panose="020B0606030504020204" pitchFamily="34" charset="0"/>
                <a:cs typeface="Open Sans" panose="020B0606030504020204" pitchFamily="34" charset="0"/>
              </a:rPr>
              <a:t>instanitiated</a:t>
            </a:r>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 by itself</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it needs to be subclassed by another class to use its properties. An abstract class is declared using the “abstract” keyword in its class definition.</a:t>
            </a:r>
          </a:p>
          <a:p>
            <a:endPar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Abstract class is declared with the abstract keyword. It may have both abstract and non-abstract methods(methods with bodies). </a:t>
            </a:r>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An abstract is a Java modifier applicable for classes and methods in Java but not for Variables</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In this article, we will learn the use of abstract classes in Java.</a:t>
            </a:r>
          </a:p>
          <a:p>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b="0" i="0" dirty="0">
              <a:solidFill>
                <a:schemeClr val="tx1">
                  <a:lumMod val="85000"/>
                </a:schemeClr>
              </a:solidFill>
              <a:effectLst/>
              <a:latin typeface="Open Sans" panose="020B0606030504020204" pitchFamily="34" charset="0"/>
            </a:endParaRPr>
          </a:p>
        </p:txBody>
      </p:sp>
      <p:sp>
        <p:nvSpPr>
          <p:cNvPr id="2" name="TextBox 1">
            <a:extLst>
              <a:ext uri="{FF2B5EF4-FFF2-40B4-BE49-F238E27FC236}">
                <a16:creationId xmlns:a16="http://schemas.microsoft.com/office/drawing/2014/main" id="{40346BC9-5E3A-5092-6ECC-E4E6FAE9ADAF}"/>
              </a:ext>
            </a:extLst>
          </p:cNvPr>
          <p:cNvSpPr txBox="1"/>
          <p:nvPr/>
        </p:nvSpPr>
        <p:spPr>
          <a:xfrm>
            <a:off x="9985186" y="1015959"/>
            <a:ext cx="1444626" cy="923330"/>
          </a:xfrm>
          <a:prstGeom prst="rect">
            <a:avLst/>
          </a:prstGeom>
          <a:noFill/>
        </p:spPr>
        <p:txBody>
          <a:bodyPr wrap="none" rtlCol="0">
            <a:spAutoFit/>
          </a:bodyPr>
          <a:lstStyle/>
          <a:p>
            <a:r>
              <a:rPr lang="en-US" dirty="0"/>
              <a:t>Base Class / </a:t>
            </a:r>
          </a:p>
          <a:p>
            <a:r>
              <a:rPr lang="en-US" dirty="0"/>
              <a:t>Super Class / </a:t>
            </a:r>
          </a:p>
          <a:p>
            <a:r>
              <a:rPr lang="en-US" dirty="0"/>
              <a:t>Parent Class</a:t>
            </a:r>
          </a:p>
        </p:txBody>
      </p:sp>
      <p:sp>
        <p:nvSpPr>
          <p:cNvPr id="3" name="TextBox 2">
            <a:extLst>
              <a:ext uri="{FF2B5EF4-FFF2-40B4-BE49-F238E27FC236}">
                <a16:creationId xmlns:a16="http://schemas.microsoft.com/office/drawing/2014/main" id="{F19DAB60-7345-E475-248A-5DE1D69809B0}"/>
              </a:ext>
            </a:extLst>
          </p:cNvPr>
          <p:cNvSpPr txBox="1"/>
          <p:nvPr/>
        </p:nvSpPr>
        <p:spPr>
          <a:xfrm>
            <a:off x="10062216" y="2967335"/>
            <a:ext cx="1434367" cy="923330"/>
          </a:xfrm>
          <a:prstGeom prst="rect">
            <a:avLst/>
          </a:prstGeom>
          <a:noFill/>
        </p:spPr>
        <p:txBody>
          <a:bodyPr wrap="none" rtlCol="0">
            <a:spAutoFit/>
          </a:bodyPr>
          <a:lstStyle/>
          <a:p>
            <a:r>
              <a:rPr lang="en-US" dirty="0"/>
              <a:t>Sub Class / </a:t>
            </a:r>
          </a:p>
          <a:p>
            <a:r>
              <a:rPr lang="en-US" dirty="0"/>
              <a:t>Child Class / </a:t>
            </a:r>
          </a:p>
          <a:p>
            <a:r>
              <a:rPr lang="en-US" dirty="0"/>
              <a:t>Derived Class</a:t>
            </a:r>
          </a:p>
        </p:txBody>
      </p:sp>
      <p:sp>
        <p:nvSpPr>
          <p:cNvPr id="7" name="Rectangle 6">
            <a:extLst>
              <a:ext uri="{FF2B5EF4-FFF2-40B4-BE49-F238E27FC236}">
                <a16:creationId xmlns:a16="http://schemas.microsoft.com/office/drawing/2014/main" id="{2944939E-CE60-4E7F-459C-2B805538DC4D}"/>
              </a:ext>
            </a:extLst>
          </p:cNvPr>
          <p:cNvSpPr/>
          <p:nvPr/>
        </p:nvSpPr>
        <p:spPr>
          <a:xfrm>
            <a:off x="9918417" y="1002725"/>
            <a:ext cx="1578166" cy="923330"/>
          </a:xfrm>
          <a:prstGeom prst="rect">
            <a:avLst/>
          </a:prstGeom>
          <a:noFill/>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4F4454C-BF01-204B-7739-7B9CDC5E6AB9}"/>
              </a:ext>
            </a:extLst>
          </p:cNvPr>
          <p:cNvSpPr/>
          <p:nvPr/>
        </p:nvSpPr>
        <p:spPr>
          <a:xfrm>
            <a:off x="9918416" y="2967335"/>
            <a:ext cx="1578167" cy="923330"/>
          </a:xfrm>
          <a:prstGeom prst="rect">
            <a:avLst/>
          </a:prstGeom>
          <a:noFill/>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E2CF2A64-E28C-F0B1-55B1-F46615CA67E0}"/>
              </a:ext>
            </a:extLst>
          </p:cNvPr>
          <p:cNvCxnSpPr>
            <a:cxnSpLocks/>
            <a:stCxn id="8" idx="0"/>
            <a:endCxn id="7" idx="2"/>
          </p:cNvCxnSpPr>
          <p:nvPr/>
        </p:nvCxnSpPr>
        <p:spPr>
          <a:xfrm flipV="1">
            <a:off x="10707500" y="1926055"/>
            <a:ext cx="0" cy="10412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41761B8-B7F5-0027-F883-18FD7CEF3E85}"/>
              </a:ext>
            </a:extLst>
          </p:cNvPr>
          <p:cNvSpPr txBox="1"/>
          <p:nvPr/>
        </p:nvSpPr>
        <p:spPr>
          <a:xfrm>
            <a:off x="10662084" y="2203053"/>
            <a:ext cx="1124026" cy="307777"/>
          </a:xfrm>
          <a:prstGeom prst="rect">
            <a:avLst/>
          </a:prstGeom>
          <a:noFill/>
        </p:spPr>
        <p:txBody>
          <a:bodyPr wrap="none" rtlCol="0">
            <a:spAutoFit/>
          </a:bodyPr>
          <a:lstStyle/>
          <a:p>
            <a:r>
              <a:rPr lang="en-US" sz="1400" i="1" dirty="0"/>
              <a:t>Inherits from</a:t>
            </a:r>
          </a:p>
        </p:txBody>
      </p:sp>
      <p:sp>
        <p:nvSpPr>
          <p:cNvPr id="17" name="TextBox 16">
            <a:extLst>
              <a:ext uri="{FF2B5EF4-FFF2-40B4-BE49-F238E27FC236}">
                <a16:creationId xmlns:a16="http://schemas.microsoft.com/office/drawing/2014/main" id="{B5607AA7-C4EB-DE4A-F2F9-216914155727}"/>
              </a:ext>
            </a:extLst>
          </p:cNvPr>
          <p:cNvSpPr txBox="1"/>
          <p:nvPr/>
        </p:nvSpPr>
        <p:spPr>
          <a:xfrm>
            <a:off x="4396666" y="6185891"/>
            <a:ext cx="7795334" cy="369332"/>
          </a:xfrm>
          <a:prstGeom prst="rect">
            <a:avLst/>
          </a:prstGeom>
          <a:noFill/>
        </p:spPr>
        <p:txBody>
          <a:bodyPr wrap="square">
            <a:spAutoFit/>
          </a:bodyPr>
          <a:lstStyle/>
          <a:p>
            <a:r>
              <a:rPr lang="en-US" dirty="0">
                <a:hlinkClick r:id="rId2"/>
              </a:rPr>
              <a:t>https://github.com/ckiefriter1/Java-Code-Examples/tree/main/src/inheritence</a:t>
            </a:r>
            <a:endParaRPr lang="en-US" dirty="0"/>
          </a:p>
        </p:txBody>
      </p:sp>
      <p:sp>
        <p:nvSpPr>
          <p:cNvPr id="19" name="TextBox 18">
            <a:extLst>
              <a:ext uri="{FF2B5EF4-FFF2-40B4-BE49-F238E27FC236}">
                <a16:creationId xmlns:a16="http://schemas.microsoft.com/office/drawing/2014/main" id="{A1A2E3CB-4A3B-1F6C-E6B9-A4A01B2568C2}"/>
              </a:ext>
            </a:extLst>
          </p:cNvPr>
          <p:cNvSpPr txBox="1"/>
          <p:nvPr/>
        </p:nvSpPr>
        <p:spPr>
          <a:xfrm>
            <a:off x="4396666" y="6457730"/>
            <a:ext cx="7730231" cy="369332"/>
          </a:xfrm>
          <a:prstGeom prst="rect">
            <a:avLst/>
          </a:prstGeom>
          <a:noFill/>
        </p:spPr>
        <p:txBody>
          <a:bodyPr wrap="square">
            <a:spAutoFit/>
          </a:bodyPr>
          <a:lstStyle/>
          <a:p>
            <a:r>
              <a:rPr lang="en-US" dirty="0">
                <a:hlinkClick r:id="rId3"/>
              </a:rPr>
              <a:t>https://github.com/ckiefriter1/Java-Code-Examples/tree/main/src/abstraction</a:t>
            </a:r>
            <a:endParaRPr lang="en-US" dirty="0"/>
          </a:p>
        </p:txBody>
      </p:sp>
    </p:spTree>
    <p:extLst>
      <p:ext uri="{BB962C8B-B14F-4D97-AF65-F5344CB8AC3E}">
        <p14:creationId xmlns:p14="http://schemas.microsoft.com/office/powerpoint/2010/main" val="35513995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14880</TotalTime>
  <Words>2489</Words>
  <Application>Microsoft Office PowerPoint</Application>
  <PresentationFormat>Widescreen</PresentationFormat>
  <Paragraphs>210</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Chuck Kiefriter</dc:creator>
  <cp:lastModifiedBy>Chuck Kiefriter</cp:lastModifiedBy>
  <cp:revision>2</cp:revision>
  <dcterms:created xsi:type="dcterms:W3CDTF">2023-03-04T21:09:07Z</dcterms:created>
  <dcterms:modified xsi:type="dcterms:W3CDTF">2024-09-04T23:48:49Z</dcterms:modified>
</cp:coreProperties>
</file>