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3" r:id="rId9"/>
    <p:sldId id="265" r:id="rId10"/>
    <p:sldId id="264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2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91D220E7-26F5-48D4-B540-11BBABC9233D}"/>
    <pc:docChg chg="custSel addSld modSld sldOrd">
      <pc:chgData name="Charles Kiefriter" userId="a996b49251c4dfd2" providerId="LiveId" clId="{91D220E7-26F5-48D4-B540-11BBABC9233D}" dt="2023-11-28T01:06:06.755" v="7" actId="26606"/>
      <pc:docMkLst>
        <pc:docMk/>
      </pc:docMkLst>
      <pc:sldChg chg="modSp mod">
        <pc:chgData name="Charles Kiefriter" userId="a996b49251c4dfd2" providerId="LiveId" clId="{91D220E7-26F5-48D4-B540-11BBABC9233D}" dt="2023-11-28T00:58:13.904" v="2" actId="14100"/>
        <pc:sldMkLst>
          <pc:docMk/>
          <pc:sldMk cId="3333207282" sldId="259"/>
        </pc:sldMkLst>
        <pc:spChg chg="mod">
          <ac:chgData name="Charles Kiefriter" userId="a996b49251c4dfd2" providerId="LiveId" clId="{91D220E7-26F5-48D4-B540-11BBABC9233D}" dt="2023-11-28T00:58:13.904" v="2" actId="14100"/>
          <ac:spMkLst>
            <pc:docMk/>
            <pc:sldMk cId="3333207282" sldId="259"/>
            <ac:spMk id="3" creationId="{F0A1C09A-C342-2557-9116-BA6887457393}"/>
          </ac:spMkLst>
        </pc:spChg>
      </pc:sldChg>
      <pc:sldChg chg="addSp delSp modSp new mod ord setBg">
        <pc:chgData name="Charles Kiefriter" userId="a996b49251c4dfd2" providerId="LiveId" clId="{91D220E7-26F5-48D4-B540-11BBABC9233D}" dt="2023-11-28T01:06:06.755" v="7" actId="26606"/>
        <pc:sldMkLst>
          <pc:docMk/>
          <pc:sldMk cId="2455443573" sldId="266"/>
        </pc:sldMkLst>
        <pc:spChg chg="del">
          <ac:chgData name="Charles Kiefriter" userId="a996b49251c4dfd2" providerId="LiveId" clId="{91D220E7-26F5-48D4-B540-11BBABC9233D}" dt="2023-11-28T01:06:06.755" v="7" actId="26606"/>
          <ac:spMkLst>
            <pc:docMk/>
            <pc:sldMk cId="2455443573" sldId="266"/>
            <ac:spMk id="2" creationId="{768E61DF-2180-6B93-8681-49141A4B492D}"/>
          </ac:spMkLst>
        </pc:spChg>
        <pc:spChg chg="del">
          <ac:chgData name="Charles Kiefriter" userId="a996b49251c4dfd2" providerId="LiveId" clId="{91D220E7-26F5-48D4-B540-11BBABC9233D}" dt="2023-11-28T01:06:06.755" v="7" actId="26606"/>
          <ac:spMkLst>
            <pc:docMk/>
            <pc:sldMk cId="2455443573" sldId="266"/>
            <ac:spMk id="3" creationId="{B4EB228A-924C-EF2C-24B5-2F09C5EF161A}"/>
          </ac:spMkLst>
        </pc:spChg>
        <pc:grpChg chg="add">
          <ac:chgData name="Charles Kiefriter" userId="a996b49251c4dfd2" providerId="LiveId" clId="{91D220E7-26F5-48D4-B540-11BBABC9233D}" dt="2023-11-28T01:06:06.755" v="7" actId="26606"/>
          <ac:grpSpMkLst>
            <pc:docMk/>
            <pc:sldMk cId="2455443573" sldId="266"/>
            <ac:grpSpMk id="10" creationId="{723C66ED-DBBF-12CA-7F5E-813E0E7D036A}"/>
          </ac:grpSpMkLst>
        </pc:grpChg>
        <pc:picChg chg="add mod">
          <ac:chgData name="Charles Kiefriter" userId="a996b49251c4dfd2" providerId="LiveId" clId="{91D220E7-26F5-48D4-B540-11BBABC9233D}" dt="2023-11-28T01:06:06.755" v="7" actId="26606"/>
          <ac:picMkLst>
            <pc:docMk/>
            <pc:sldMk cId="2455443573" sldId="266"/>
            <ac:picMk id="5" creationId="{BFD5A7E4-182C-660B-10B3-A73D6D04328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562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94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73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267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24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381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9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54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647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0245-79E0-4F3D-AA3E-A557DEFF02F7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98DE2-3920-4116-9547-727329458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5340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90FD-62B1-3A26-5758-350C85C96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231" y="1122363"/>
            <a:ext cx="6293005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55A413-2BF5-9673-3043-6F69BD3AE8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29114" y="3648533"/>
            <a:ext cx="3989237" cy="1655762"/>
          </a:xfrm>
        </p:spPr>
        <p:txBody>
          <a:bodyPr/>
          <a:lstStyle/>
          <a:p>
            <a:r>
              <a:rPr lang="en-US" dirty="0"/>
              <a:t>Pet Park Locations: Create Spring Boot/Maven Project</a:t>
            </a:r>
          </a:p>
        </p:txBody>
      </p:sp>
    </p:spTree>
    <p:extLst>
      <p:ext uri="{BB962C8B-B14F-4D97-AF65-F5344CB8AC3E}">
        <p14:creationId xmlns:p14="http://schemas.microsoft.com/office/powerpoint/2010/main" val="1895957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6808F-D9B6-9B17-247F-8F03DB3ED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Auto-configuration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A6F65-A5B0-A6A9-8135-22B185472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81215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Spring Boot examines the </a:t>
            </a:r>
            <a:r>
              <a:rPr lang="en-US" dirty="0" err="1">
                <a:solidFill>
                  <a:srgbClr val="FFC000"/>
                </a:solidFill>
              </a:rPr>
              <a:t>classpath</a:t>
            </a:r>
            <a:r>
              <a:rPr lang="en-US" dirty="0"/>
              <a:t> and the application configuration</a:t>
            </a:r>
          </a:p>
          <a:p>
            <a:pPr>
              <a:spcBef>
                <a:spcPts val="1800"/>
              </a:spcBef>
            </a:pPr>
            <a:r>
              <a:rPr lang="en-US" dirty="0"/>
              <a:t>It sets up </a:t>
            </a:r>
            <a:r>
              <a:rPr lang="en-US" dirty="0">
                <a:solidFill>
                  <a:srgbClr val="FFFF00"/>
                </a:solidFill>
              </a:rPr>
              <a:t>functionality</a:t>
            </a:r>
            <a:r>
              <a:rPr lang="en-US" dirty="0"/>
              <a:t> (i.e., Web application) based on what it finds</a:t>
            </a:r>
          </a:p>
          <a:p>
            <a:pPr>
              <a:spcBef>
                <a:spcPts val="1800"/>
              </a:spcBef>
            </a:pPr>
            <a:r>
              <a:rPr lang="en-US" dirty="0"/>
              <a:t>Spring creates a Web application if it finds the </a:t>
            </a:r>
            <a:r>
              <a:rPr lang="en-US" dirty="0">
                <a:solidFill>
                  <a:srgbClr val="00B050"/>
                </a:solidFill>
              </a:rPr>
              <a:t>Tomcat</a:t>
            </a:r>
            <a:r>
              <a:rPr lang="en-US" dirty="0"/>
              <a:t> dependency</a:t>
            </a:r>
          </a:p>
          <a:p>
            <a:pPr>
              <a:spcBef>
                <a:spcPts val="1800"/>
              </a:spcBef>
            </a:pPr>
            <a:r>
              <a:rPr lang="en-US" dirty="0"/>
              <a:t>Tomcat is loaded by </a:t>
            </a:r>
            <a:r>
              <a:rPr lang="en-US" dirty="0">
                <a:solidFill>
                  <a:srgbClr val="00B0F0"/>
                </a:solidFill>
              </a:rPr>
              <a:t>spring-boot-starter-web</a:t>
            </a:r>
          </a:p>
        </p:txBody>
      </p:sp>
    </p:spTree>
    <p:extLst>
      <p:ext uri="{BB962C8B-B14F-4D97-AF65-F5344CB8AC3E}">
        <p14:creationId xmlns:p14="http://schemas.microsoft.com/office/powerpoint/2010/main" val="378053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06BB-1748-3757-B268-6881D8AB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do it!</a:t>
            </a:r>
          </a:p>
        </p:txBody>
      </p:sp>
    </p:spTree>
    <p:extLst>
      <p:ext uri="{BB962C8B-B14F-4D97-AF65-F5344CB8AC3E}">
        <p14:creationId xmlns:p14="http://schemas.microsoft.com/office/powerpoint/2010/main" val="2957677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4BF48-83AD-6DB1-EA5D-742BD6C7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3B6A7-598D-0FE7-21DD-52CB927CE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00B050"/>
                </a:solidFill>
              </a:rPr>
              <a:t>Maven</a:t>
            </a:r>
          </a:p>
          <a:p>
            <a:r>
              <a:rPr lang="en-US" dirty="0"/>
              <a:t>How to create a </a:t>
            </a:r>
            <a:r>
              <a:rPr lang="en-US" dirty="0">
                <a:solidFill>
                  <a:srgbClr val="00B0F0"/>
                </a:solidFill>
              </a:rPr>
              <a:t>Spring Boot </a:t>
            </a:r>
            <a:r>
              <a:rPr lang="en-US" dirty="0"/>
              <a:t>project</a:t>
            </a:r>
          </a:p>
          <a:p>
            <a:r>
              <a:rPr lang="en-US" dirty="0"/>
              <a:t>Not just slides – we'll </a:t>
            </a:r>
            <a:r>
              <a:rPr lang="en-US" dirty="0">
                <a:solidFill>
                  <a:schemeClr val="accent4"/>
                </a:solidFill>
              </a:rPr>
              <a:t>code</a:t>
            </a:r>
            <a:r>
              <a:rPr lang="en-US" dirty="0"/>
              <a:t> along with what's being taught</a:t>
            </a:r>
          </a:p>
        </p:txBody>
      </p:sp>
    </p:spTree>
    <p:extLst>
      <p:ext uri="{BB962C8B-B14F-4D97-AF65-F5344CB8AC3E}">
        <p14:creationId xmlns:p14="http://schemas.microsoft.com/office/powerpoint/2010/main" val="322729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AE82A-F88A-B1AE-E1A2-B124AB4EC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8FFED-85C5-5CDE-D58C-B78396C98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Maven is a project </a:t>
            </a:r>
            <a:r>
              <a:rPr lang="en-US" dirty="0">
                <a:solidFill>
                  <a:srgbClr val="00B0F0"/>
                </a:solidFill>
              </a:rPr>
              <a:t>build</a:t>
            </a:r>
            <a:r>
              <a:rPr lang="en-US" dirty="0"/>
              <a:t> tool</a:t>
            </a:r>
          </a:p>
          <a:p>
            <a:r>
              <a:rPr lang="en-US" dirty="0"/>
              <a:t>We are using it for </a:t>
            </a:r>
            <a:r>
              <a:rPr lang="en-US" dirty="0">
                <a:solidFill>
                  <a:srgbClr val="00B0F0"/>
                </a:solidFill>
              </a:rPr>
              <a:t>dependency</a:t>
            </a:r>
            <a:r>
              <a:rPr lang="en-US" dirty="0"/>
              <a:t> (code library) management</a:t>
            </a:r>
          </a:p>
          <a:p>
            <a:r>
              <a:rPr lang="en-US" dirty="0"/>
              <a:t>How do I get Maven?</a:t>
            </a:r>
          </a:p>
        </p:txBody>
      </p:sp>
    </p:spTree>
    <p:extLst>
      <p:ext uri="{BB962C8B-B14F-4D97-AF65-F5344CB8AC3E}">
        <p14:creationId xmlns:p14="http://schemas.microsoft.com/office/powerpoint/2010/main" val="2178726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A79B7-7EF3-4AA1-1C89-4E15F90E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1C09A-C342-2557-9116-BA6887457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91200" cy="4351338"/>
          </a:xfrm>
        </p:spPr>
        <p:txBody>
          <a:bodyPr/>
          <a:lstStyle/>
          <a:p>
            <a:r>
              <a:rPr lang="en-US" dirty="0"/>
              <a:t>Navigate to </a:t>
            </a:r>
            <a:r>
              <a:rPr lang="en-US" dirty="0">
                <a:solidFill>
                  <a:schemeClr val="accent4"/>
                </a:solidFill>
              </a:rPr>
              <a:t>https://start. spring. io</a:t>
            </a:r>
          </a:p>
          <a:p>
            <a:r>
              <a:rPr lang="en-US" dirty="0"/>
              <a:t>Build the </a:t>
            </a:r>
            <a:r>
              <a:rPr lang="en-US" dirty="0">
                <a:solidFill>
                  <a:srgbClr val="00B0F0"/>
                </a:solidFill>
              </a:rPr>
              <a:t>POM</a:t>
            </a:r>
            <a:r>
              <a:rPr lang="en-US" dirty="0"/>
              <a:t> file, using the latest version of Spring Boot 3.x</a:t>
            </a:r>
          </a:p>
          <a:p>
            <a:r>
              <a:rPr lang="en-US" dirty="0">
                <a:solidFill>
                  <a:srgbClr val="00B0F0"/>
                </a:solidFill>
              </a:rPr>
              <a:t>Paste</a:t>
            </a:r>
            <a:r>
              <a:rPr lang="en-US" dirty="0"/>
              <a:t> it into the Maven project</a:t>
            </a:r>
          </a:p>
          <a:p>
            <a:r>
              <a:rPr lang="en-US" dirty="0"/>
              <a:t>Create the main application class file</a:t>
            </a:r>
          </a:p>
        </p:txBody>
      </p:sp>
    </p:spTree>
    <p:extLst>
      <p:ext uri="{BB962C8B-B14F-4D97-AF65-F5344CB8AC3E}">
        <p14:creationId xmlns:p14="http://schemas.microsoft.com/office/powerpoint/2010/main" val="333320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D5A7E4-182C-660B-10B3-A73D6D043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alphaModFix amt="59000"/>
          </a:blip>
          <a:srcRect r="1311"/>
          <a:stretch/>
        </p:blipFill>
        <p:spPr>
          <a:xfrm>
            <a:off x="20" y="-7624"/>
            <a:ext cx="12191981" cy="6887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443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9A07E-A720-B711-F2A6-2D6E664A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application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B7B8D-D8AF-6799-A192-6674775A0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static void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(String[]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PetParkApplication.class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9821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D7C57-67D4-BB73-F14A-9883E10BB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@SpringBootApplication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D4C4-FB03-E9B1-BF31-4B84FB3B1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Component Scan</a:t>
            </a:r>
          </a:p>
          <a:p>
            <a:r>
              <a:rPr lang="en-US" dirty="0"/>
              <a:t>Enables Auto-configuration</a:t>
            </a:r>
          </a:p>
        </p:txBody>
      </p:sp>
    </p:spTree>
    <p:extLst>
      <p:ext uri="{BB962C8B-B14F-4D97-AF65-F5344CB8AC3E}">
        <p14:creationId xmlns:p14="http://schemas.microsoft.com/office/powerpoint/2010/main" val="180564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4871-1B2C-C101-A91E-2FE2BFB35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4F192-9B8A-C084-7867-4F08E0420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6749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Boot looks at every class in the </a:t>
            </a:r>
            <a:r>
              <a:rPr lang="en-US" dirty="0">
                <a:solidFill>
                  <a:srgbClr val="92D050"/>
                </a:solidFill>
              </a:rPr>
              <a:t>main package </a:t>
            </a:r>
            <a:r>
              <a:rPr lang="en-US" dirty="0"/>
              <a:t>and all </a:t>
            </a:r>
            <a:r>
              <a:rPr lang="en-US" dirty="0" err="1"/>
              <a:t>subpackages</a:t>
            </a:r>
            <a:endParaRPr lang="en-US" dirty="0"/>
          </a:p>
          <a:p>
            <a:pPr>
              <a:spcBef>
                <a:spcPts val="1800"/>
              </a:spcBef>
            </a:pPr>
            <a:r>
              <a:rPr lang="en-US" dirty="0"/>
              <a:t>Determines if Spring should manage the class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Called a "managed Bean" or </a:t>
            </a:r>
            <a:r>
              <a:rPr lang="en-US" dirty="0">
                <a:solidFill>
                  <a:srgbClr val="FFC000"/>
                </a:solidFill>
              </a:rPr>
              <a:t>Bean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Spring creates a </a:t>
            </a:r>
            <a:r>
              <a:rPr lang="en-US" dirty="0">
                <a:solidFill>
                  <a:srgbClr val="92D050"/>
                </a:solidFill>
              </a:rPr>
              <a:t>single</a:t>
            </a:r>
            <a:r>
              <a:rPr lang="en-US" dirty="0"/>
              <a:t> instance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Stashes it in an object </a:t>
            </a:r>
            <a:r>
              <a:rPr lang="en-US" dirty="0">
                <a:solidFill>
                  <a:srgbClr val="00B0F0"/>
                </a:solidFill>
              </a:rPr>
              <a:t>repository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We can request an instance using </a:t>
            </a:r>
            <a:r>
              <a:rPr lang="en-US" dirty="0">
                <a:solidFill>
                  <a:srgbClr val="00B0F0"/>
                </a:solidFill>
              </a:rPr>
              <a:t>@Autowired</a:t>
            </a:r>
          </a:p>
        </p:txBody>
      </p:sp>
    </p:spTree>
    <p:extLst>
      <p:ext uri="{BB962C8B-B14F-4D97-AF65-F5344CB8AC3E}">
        <p14:creationId xmlns:p14="http://schemas.microsoft.com/office/powerpoint/2010/main" val="308170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2C541-02B2-C3B2-3CB6-868B28427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B3529-F7BD-77CC-A07E-2EEBA7745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530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will write a </a:t>
            </a:r>
            <a:r>
              <a:rPr lang="en-US" dirty="0">
                <a:solidFill>
                  <a:srgbClr val="00B0F0"/>
                </a:solidFill>
              </a:rPr>
              <a:t>controller</a:t>
            </a:r>
            <a:r>
              <a:rPr lang="en-US" dirty="0"/>
              <a:t> class</a:t>
            </a:r>
          </a:p>
          <a:p>
            <a:r>
              <a:rPr lang="en-US" dirty="0"/>
              <a:t>Spring's component scan will </a:t>
            </a:r>
            <a:r>
              <a:rPr lang="en-US" dirty="0">
                <a:solidFill>
                  <a:srgbClr val="00B050"/>
                </a:solidFill>
              </a:rPr>
              <a:t>map</a:t>
            </a:r>
            <a:r>
              <a:rPr lang="en-US" dirty="0"/>
              <a:t> HTTP requests to methods that we write</a:t>
            </a:r>
          </a:p>
          <a:p>
            <a:r>
              <a:rPr lang="en-US" dirty="0"/>
              <a:t>We use annotations to tell Spring which HTTP </a:t>
            </a:r>
            <a:r>
              <a:rPr lang="en-US" dirty="0">
                <a:solidFill>
                  <a:srgbClr val="FFC000"/>
                </a:solidFill>
              </a:rPr>
              <a:t>verb</a:t>
            </a:r>
            <a:r>
              <a:rPr lang="en-US" dirty="0"/>
              <a:t> to map to the method</a:t>
            </a:r>
          </a:p>
          <a:p>
            <a:r>
              <a:rPr lang="en-US" dirty="0"/>
              <a:t>These terms will be </a:t>
            </a:r>
            <a:r>
              <a:rPr lang="en-US" dirty="0">
                <a:solidFill>
                  <a:srgbClr val="00B0F0"/>
                </a:solidFill>
              </a:rPr>
              <a:t>explained</a:t>
            </a:r>
            <a:r>
              <a:rPr lang="en-US" dirty="0"/>
              <a:t> later</a:t>
            </a:r>
          </a:p>
          <a:p>
            <a:r>
              <a:rPr lang="en-US" dirty="0"/>
              <a:t>Just know that Internet requests can be mapped to </a:t>
            </a:r>
            <a:r>
              <a:rPr lang="en-US" dirty="0">
                <a:solidFill>
                  <a:srgbClr val="00B050"/>
                </a:solidFill>
              </a:rPr>
              <a:t>Java</a:t>
            </a:r>
            <a:r>
              <a:rPr lang="en-US" dirty="0"/>
              <a:t> methods</a:t>
            </a:r>
          </a:p>
        </p:txBody>
      </p:sp>
    </p:spTree>
    <p:extLst>
      <p:ext uri="{BB962C8B-B14F-4D97-AF65-F5344CB8AC3E}">
        <p14:creationId xmlns:p14="http://schemas.microsoft.com/office/powerpoint/2010/main" val="1174064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292</Words>
  <Application>Microsoft Office PowerPoint</Application>
  <PresentationFormat>Widescreen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Introduction to Maven</vt:lpstr>
      <vt:lpstr>Creating a Spring Boot project</vt:lpstr>
      <vt:lpstr>PowerPoint Presentation</vt:lpstr>
      <vt:lpstr>Main application file</vt:lpstr>
      <vt:lpstr>@SpringBootApplication</vt:lpstr>
      <vt:lpstr>Component scan</vt:lpstr>
      <vt:lpstr>Component scan</vt:lpstr>
      <vt:lpstr>Auto-configuration</vt:lpstr>
      <vt:lpstr>Let's do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Charles Kiefriter</cp:lastModifiedBy>
  <cp:revision>14</cp:revision>
  <dcterms:created xsi:type="dcterms:W3CDTF">2022-10-14T18:34:42Z</dcterms:created>
  <dcterms:modified xsi:type="dcterms:W3CDTF">2023-11-28T01:06:08Z</dcterms:modified>
</cp:coreProperties>
</file>