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0F31-3928-4615-AB22-146C51A8E98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8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0F31-3928-4615-AB22-146C51A8E98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3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0F31-3928-4615-AB22-146C51A8E98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2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0F31-3928-4615-AB22-146C51A8E98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0F31-3928-4615-AB22-146C51A8E98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3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0F31-3928-4615-AB22-146C51A8E98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5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0F31-3928-4615-AB22-146C51A8E98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0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0F31-3928-4615-AB22-146C51A8E98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9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0F31-3928-4615-AB22-146C51A8E98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6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0F31-3928-4615-AB22-146C51A8E98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4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0F31-3928-4615-AB22-146C51A8E98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60F31-3928-4615-AB22-146C51A8E98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E5112-1E3B-4108-86BD-AD8838D28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43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2764-222A-BE20-34CA-AC045315E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26568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ED993-3CA6-20E3-4C74-327C6AC1C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026568" cy="1655762"/>
          </a:xfrm>
        </p:spPr>
        <p:txBody>
          <a:bodyPr/>
          <a:lstStyle/>
          <a:p>
            <a:r>
              <a:rPr lang="en-US" dirty="0"/>
              <a:t>Pet Park Locations: Global error handler</a:t>
            </a:r>
          </a:p>
        </p:txBody>
      </p:sp>
    </p:spTree>
    <p:extLst>
      <p:ext uri="{BB962C8B-B14F-4D97-AF65-F5344CB8AC3E}">
        <p14:creationId xmlns:p14="http://schemas.microsoft.com/office/powerpoint/2010/main" val="83869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B374-808A-0B1E-3555-F760C84C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C87F6-5042-C0BA-2FD6-7BE49A8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How to gracefully handle errors (</a:t>
            </a:r>
            <a:r>
              <a:rPr lang="en-US" dirty="0">
                <a:solidFill>
                  <a:srgbClr val="00B050"/>
                </a:solidFill>
              </a:rPr>
              <a:t>theory</a:t>
            </a:r>
            <a:r>
              <a:rPr lang="en-US" dirty="0"/>
              <a:t>)</a:t>
            </a:r>
          </a:p>
          <a:p>
            <a:r>
              <a:rPr lang="en-US" dirty="0"/>
              <a:t>How to gracefully handle errors (</a:t>
            </a:r>
            <a:r>
              <a:rPr lang="en-US" dirty="0">
                <a:solidFill>
                  <a:srgbClr val="00B0F0"/>
                </a:solidFill>
              </a:rPr>
              <a:t>code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600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C785-207E-BCC5-BCBA-76DBE82B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DF1D-9AF9-9F3D-F3D6-48749D45B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0095" cy="4351338"/>
          </a:xfrm>
        </p:spPr>
        <p:txBody>
          <a:bodyPr/>
          <a:lstStyle/>
          <a:p>
            <a:r>
              <a:rPr lang="en-US" dirty="0"/>
              <a:t>What happens when we add </a:t>
            </a:r>
            <a:r>
              <a:rPr lang="en-US" dirty="0">
                <a:solidFill>
                  <a:srgbClr val="00B0F0"/>
                </a:solidFill>
              </a:rPr>
              <a:t>another</a:t>
            </a:r>
            <a:r>
              <a:rPr lang="en-US" dirty="0"/>
              <a:t> contributor with the same email as an existing one?</a:t>
            </a:r>
          </a:p>
          <a:p>
            <a:r>
              <a:rPr lang="en-US" dirty="0"/>
              <a:t>We get an unhelpful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java.sql.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SQLIntegrityConstraint-ViolationException</a:t>
            </a:r>
            <a:endParaRPr lang="en-US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We need to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parse</a:t>
            </a:r>
            <a:r>
              <a:rPr lang="en-US" dirty="0">
                <a:cs typeface="Courier New" panose="02070309020205020404" pitchFamily="49" charset="0"/>
              </a:rPr>
              <a:t> the exception message to see that it is a duplicate key exception (that's bad)</a:t>
            </a:r>
          </a:p>
        </p:txBody>
      </p:sp>
    </p:spTree>
    <p:extLst>
      <p:ext uri="{BB962C8B-B14F-4D97-AF65-F5344CB8AC3E}">
        <p14:creationId xmlns:p14="http://schemas.microsoft.com/office/powerpoint/2010/main" val="409421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F329E-CD8A-92B4-FD75-20F6AB3DA3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7000"/>
          </a:blip>
          <a:srcRect r="15232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2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9A57-A891-DA40-6F43-9C675E9C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a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9BF0-C0C3-333C-9E39-D21A613A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6979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Spring returns a 500 status (Internal Server Error) for any </a:t>
            </a:r>
            <a:r>
              <a:rPr lang="en-US" dirty="0">
                <a:solidFill>
                  <a:srgbClr val="00B0F0"/>
                </a:solidFill>
              </a:rPr>
              <a:t>unhandled</a:t>
            </a:r>
            <a:r>
              <a:rPr lang="en-US" dirty="0"/>
              <a:t> exception</a:t>
            </a:r>
          </a:p>
          <a:p>
            <a:pPr>
              <a:spcBef>
                <a:spcPts val="1800"/>
              </a:spcBef>
            </a:pPr>
            <a:r>
              <a:rPr lang="en-US" dirty="0"/>
              <a:t>The real status should be 409 (</a:t>
            </a:r>
            <a:r>
              <a:rPr lang="en-US" dirty="0">
                <a:solidFill>
                  <a:srgbClr val="00B0F0"/>
                </a:solidFill>
              </a:rPr>
              <a:t>Conflict</a:t>
            </a:r>
            <a:r>
              <a:rPr lang="en-US" dirty="0"/>
              <a:t>)</a:t>
            </a:r>
          </a:p>
          <a:p>
            <a:pPr>
              <a:spcBef>
                <a:spcPts val="1800"/>
              </a:spcBef>
            </a:pPr>
            <a:r>
              <a:rPr lang="en-US" dirty="0"/>
              <a:t>We can </a:t>
            </a:r>
            <a:r>
              <a:rPr lang="en-US" dirty="0">
                <a:solidFill>
                  <a:srgbClr val="00B050"/>
                </a:solidFill>
              </a:rPr>
              <a:t>fix</a:t>
            </a:r>
            <a:r>
              <a:rPr lang="en-US" dirty="0"/>
              <a:t> this by throwing a more specific exception and handling it in a global error handler</a:t>
            </a:r>
          </a:p>
        </p:txBody>
      </p:sp>
    </p:spTree>
    <p:extLst>
      <p:ext uri="{BB962C8B-B14F-4D97-AF65-F5344CB8AC3E}">
        <p14:creationId xmlns:p14="http://schemas.microsoft.com/office/powerpoint/2010/main" val="14859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0D8C-3627-B87B-09A1-F8170632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94380-D868-F880-A972-A47242BF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ParkService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saveContributor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(...)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if(contributor email exists)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 new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DuplicateKeyException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@RestControllerAdvice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GlobalErrorHandler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@ExceptionHandler(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DuplicateKeyException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...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handleErr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154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AE87-3E21-BEB6-89BC-59426827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code...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9164-64C5-5845-3492-E4ED22980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8853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Throw </a:t>
            </a:r>
            <a:r>
              <a:rPr lang="en-US" dirty="0" err="1">
                <a:solidFill>
                  <a:srgbClr val="00B0F0"/>
                </a:solidFill>
              </a:rPr>
              <a:t>DuplicateKeyException</a:t>
            </a:r>
            <a:r>
              <a:rPr lang="en-US" dirty="0"/>
              <a:t> if </a:t>
            </a:r>
            <a:r>
              <a:rPr lang="en-US"/>
              <a:t>contributor already exists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Throw </a:t>
            </a:r>
            <a:r>
              <a:rPr lang="en-US" dirty="0" err="1">
                <a:solidFill>
                  <a:srgbClr val="00B0F0"/>
                </a:solidFill>
              </a:rPr>
              <a:t>NoSuchElementException</a:t>
            </a:r>
            <a:r>
              <a:rPr lang="en-US" dirty="0"/>
              <a:t> if contributor not found</a:t>
            </a:r>
          </a:p>
          <a:p>
            <a:pPr>
              <a:spcBef>
                <a:spcPts val="1800"/>
              </a:spcBef>
            </a:pPr>
            <a:r>
              <a:rPr lang="en-US" dirty="0"/>
              <a:t>Create global error handler to </a:t>
            </a:r>
            <a:r>
              <a:rPr lang="en-US" dirty="0">
                <a:solidFill>
                  <a:srgbClr val="00B050"/>
                </a:solidFill>
              </a:rPr>
              <a:t>manage</a:t>
            </a:r>
            <a:r>
              <a:rPr lang="en-US" dirty="0"/>
              <a:t> the exceptions</a:t>
            </a:r>
          </a:p>
        </p:txBody>
      </p:sp>
    </p:spTree>
    <p:extLst>
      <p:ext uri="{BB962C8B-B14F-4D97-AF65-F5344CB8AC3E}">
        <p14:creationId xmlns:p14="http://schemas.microsoft.com/office/powerpoint/2010/main" val="19521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C7EF-2DBD-3CD8-F3B5-59519519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it!</a:t>
            </a:r>
          </a:p>
        </p:txBody>
      </p:sp>
    </p:spTree>
    <p:extLst>
      <p:ext uri="{BB962C8B-B14F-4D97-AF65-F5344CB8AC3E}">
        <p14:creationId xmlns:p14="http://schemas.microsoft.com/office/powerpoint/2010/main" val="99019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200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Spring Boot</vt:lpstr>
      <vt:lpstr>In this video...</vt:lpstr>
      <vt:lpstr>The problem</vt:lpstr>
      <vt:lpstr>PowerPoint Presentation</vt:lpstr>
      <vt:lpstr>Why is this a problem?</vt:lpstr>
      <vt:lpstr>The solution</vt:lpstr>
      <vt:lpstr>In the code...</vt:lpstr>
      <vt:lpstr>Let's code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5</cp:revision>
  <dcterms:created xsi:type="dcterms:W3CDTF">2022-10-16T18:51:48Z</dcterms:created>
  <dcterms:modified xsi:type="dcterms:W3CDTF">2022-10-17T16:44:35Z</dcterms:modified>
</cp:coreProperties>
</file>