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2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1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2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0833-364D-4F8F-B5A5-CEF90421E806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2790F-31D1-4851-B162-741EDE221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0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26EA-F2CB-998B-CF61-3CFC3702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866866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0344-3359-CB2B-01F5-CC301F9F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66866" cy="1655762"/>
          </a:xfrm>
        </p:spPr>
        <p:txBody>
          <a:bodyPr/>
          <a:lstStyle/>
          <a:p>
            <a:r>
              <a:rPr lang="en-US" dirty="0"/>
              <a:t>Pet Park Locations</a:t>
            </a:r>
            <a:r>
              <a:rPr lang="en-US"/>
              <a:t>: </a:t>
            </a:r>
            <a:br>
              <a:rPr lang="en-US"/>
            </a:br>
            <a:r>
              <a:rPr lang="en-US"/>
              <a:t>Update </a:t>
            </a:r>
            <a:r>
              <a:rPr lang="en-US" dirty="0"/>
              <a:t>contributor</a:t>
            </a:r>
          </a:p>
        </p:txBody>
      </p:sp>
    </p:spTree>
    <p:extLst>
      <p:ext uri="{BB962C8B-B14F-4D97-AF65-F5344CB8AC3E}">
        <p14:creationId xmlns:p14="http://schemas.microsoft.com/office/powerpoint/2010/main" val="383956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784C-18BB-B4CF-682B-830C8DA5B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867D-48CD-0719-5D71-B283CCA0E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9042" cy="4351338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We'll add a </a:t>
            </a:r>
            <a:r>
              <a:rPr lang="en-US" dirty="0">
                <a:solidFill>
                  <a:srgbClr val="00B050"/>
                </a:solidFill>
              </a:rPr>
              <a:t>method</a:t>
            </a:r>
            <a:r>
              <a:rPr lang="en-US" dirty="0"/>
              <a:t> to modify an existing contributor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basically the same as the "Create Contributor" operation but </a:t>
            </a:r>
            <a:r>
              <a:rPr lang="en-US" dirty="0">
                <a:solidFill>
                  <a:srgbClr val="00B0F0"/>
                </a:solidFill>
              </a:rPr>
              <a:t>PUT</a:t>
            </a:r>
            <a:r>
              <a:rPr lang="en-US" dirty="0"/>
              <a:t> is used instead of POST</a:t>
            </a:r>
          </a:p>
          <a:p>
            <a:pPr>
              <a:spcBef>
                <a:spcPts val="1800"/>
              </a:spcBef>
            </a:pPr>
            <a:r>
              <a:rPr lang="en-US" dirty="0"/>
              <a:t>We only need to modify the controller because the service and DAO methods are already written</a:t>
            </a:r>
          </a:p>
        </p:txBody>
      </p:sp>
    </p:spTree>
    <p:extLst>
      <p:ext uri="{BB962C8B-B14F-4D97-AF65-F5344CB8AC3E}">
        <p14:creationId xmlns:p14="http://schemas.microsoft.com/office/powerpoint/2010/main" val="93604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6335-B2A4-ABBB-E46A-E6B648B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39E7-73A8-B5A6-8809-0D4A5DBB2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095" cy="1992396"/>
          </a:xfrm>
        </p:spPr>
        <p:txBody>
          <a:bodyPr/>
          <a:lstStyle/>
          <a:p>
            <a:r>
              <a:rPr lang="en-US" dirty="0"/>
              <a:t>We have to tell Spring which contributor we want to modify</a:t>
            </a:r>
          </a:p>
          <a:p>
            <a:r>
              <a:rPr lang="en-US" dirty="0"/>
              <a:t>This is done using the annotations @PutMapping and @PathVariable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A0F3E3-2237-31FE-0001-08D08C64D416}"/>
              </a:ext>
            </a:extLst>
          </p:cNvPr>
          <p:cNvSpPr txBox="1">
            <a:spLocks/>
          </p:cNvSpPr>
          <p:nvPr/>
        </p:nvSpPr>
        <p:spPr>
          <a:xfrm>
            <a:off x="838199" y="3960979"/>
            <a:ext cx="5370095" cy="19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("/contributor/{id}")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updateContributor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Long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7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6194-DACA-EA2C-22DE-AD8D1B2C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373144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108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Spring Boot</vt:lpstr>
      <vt:lpstr>What's in this video?</vt:lpstr>
      <vt:lpstr>The REST way...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2</cp:revision>
  <dcterms:created xsi:type="dcterms:W3CDTF">2022-10-16T20:33:37Z</dcterms:created>
  <dcterms:modified xsi:type="dcterms:W3CDTF">2022-10-17T16:47:09Z</dcterms:modified>
</cp:coreProperties>
</file>