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9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0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9A1E-12EE-4B24-BF00-7ABA1354DC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5770-D729-491A-B018-7F372AD4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5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830-3C45-0EB5-8F87-4F8E1981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249003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72F33-DDFF-301D-E188-21D7003C0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249003" cy="1655762"/>
          </a:xfrm>
        </p:spPr>
        <p:txBody>
          <a:bodyPr/>
          <a:lstStyle/>
          <a:p>
            <a:r>
              <a:rPr lang="en-US" dirty="0"/>
              <a:t>Pet Park Locations: </a:t>
            </a:r>
            <a:br>
              <a:rPr lang="en-US" dirty="0"/>
            </a:br>
            <a:r>
              <a:rPr lang="en-US" dirty="0"/>
              <a:t>Retrieve pet park</a:t>
            </a:r>
          </a:p>
        </p:txBody>
      </p:sp>
    </p:spTree>
    <p:extLst>
      <p:ext uri="{BB962C8B-B14F-4D97-AF65-F5344CB8AC3E}">
        <p14:creationId xmlns:p14="http://schemas.microsoft.com/office/powerpoint/2010/main" val="115120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E36D-FC0A-AE71-F8CD-C34D480B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the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C0FB-514E-4087-604F-9B3566B8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6979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RESTful </a:t>
            </a:r>
            <a:r>
              <a:rPr lang="en-US" dirty="0">
                <a:solidFill>
                  <a:srgbClr val="00B0F0"/>
                </a:solidFill>
              </a:rPr>
              <a:t>discussion</a:t>
            </a:r>
          </a:p>
          <a:p>
            <a:pPr>
              <a:spcBef>
                <a:spcPts val="1800"/>
              </a:spcBef>
            </a:pPr>
            <a:r>
              <a:rPr lang="en-US" dirty="0"/>
              <a:t>Add the </a:t>
            </a:r>
            <a:r>
              <a:rPr lang="en-US" dirty="0">
                <a:solidFill>
                  <a:srgbClr val="00B050"/>
                </a:solidFill>
              </a:rPr>
              <a:t>controller</a:t>
            </a:r>
            <a:r>
              <a:rPr lang="en-US" dirty="0"/>
              <a:t>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Add the </a:t>
            </a:r>
            <a:r>
              <a:rPr lang="en-US" dirty="0">
                <a:solidFill>
                  <a:schemeClr val="accent4"/>
                </a:solidFill>
              </a:rPr>
              <a:t>service</a:t>
            </a:r>
            <a:r>
              <a:rPr lang="en-US" dirty="0"/>
              <a:t> method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2"/>
                </a:solidFill>
              </a:rPr>
              <a:t>Test</a:t>
            </a:r>
            <a:r>
              <a:rPr lang="en-US" dirty="0"/>
              <a:t> it!</a:t>
            </a:r>
          </a:p>
        </p:txBody>
      </p:sp>
    </p:spTree>
    <p:extLst>
      <p:ext uri="{BB962C8B-B14F-4D97-AF65-F5344CB8AC3E}">
        <p14:creationId xmlns:p14="http://schemas.microsoft.com/office/powerpoint/2010/main" val="26357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2A14-5A53-04B9-8D56-8C904368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33" y="351477"/>
            <a:ext cx="10515600" cy="1325563"/>
          </a:xfrm>
        </p:spPr>
        <p:txBody>
          <a:bodyPr/>
          <a:lstStyle/>
          <a:p>
            <a:r>
              <a:rPr lang="en-US" dirty="0"/>
              <a:t>A RESTful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0395-34F6-3659-1FB1-7DC73CC4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3" y="1811977"/>
            <a:ext cx="6910137" cy="4351338"/>
          </a:xfrm>
        </p:spPr>
        <p:txBody>
          <a:bodyPr/>
          <a:lstStyle/>
          <a:p>
            <a:r>
              <a:rPr lang="en-US" dirty="0"/>
              <a:t>Contributor is the </a:t>
            </a:r>
            <a:r>
              <a:rPr lang="en-US" dirty="0">
                <a:solidFill>
                  <a:schemeClr val="accent2"/>
                </a:solidFill>
              </a:rPr>
              <a:t>primary</a:t>
            </a:r>
            <a:r>
              <a:rPr lang="en-US" dirty="0"/>
              <a:t> resource</a:t>
            </a:r>
          </a:p>
          <a:p>
            <a:r>
              <a:rPr lang="en-US" dirty="0"/>
              <a:t>A park location is a </a:t>
            </a:r>
            <a:r>
              <a:rPr lang="en-US" dirty="0">
                <a:solidFill>
                  <a:schemeClr val="accent4"/>
                </a:solidFill>
              </a:rPr>
              <a:t>sub-resource</a:t>
            </a:r>
          </a:p>
          <a:p>
            <a:r>
              <a:rPr lang="en-US" dirty="0"/>
              <a:t>In REST parlance: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/contributor/{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}/park/{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where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cs typeface="Courier New" panose="02070309020205020404" pitchFamily="49" charset="0"/>
              </a:rPr>
              <a:t> is the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primary key </a:t>
            </a:r>
            <a:r>
              <a:rPr lang="en-US" dirty="0">
                <a:cs typeface="Courier New" panose="02070309020205020404" pitchFamily="49" charset="0"/>
              </a:rPr>
              <a:t>value of the contributor row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cs typeface="Courier New" panose="02070309020205020404" pitchFamily="49" charset="0"/>
              </a:rPr>
              <a:t> is the 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primary key </a:t>
            </a:r>
            <a:r>
              <a:rPr lang="en-US" dirty="0">
                <a:cs typeface="Courier New" panose="02070309020205020404" pitchFamily="49" charset="0"/>
              </a:rPr>
              <a:t>value of the pet park row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2513-FC99-6B11-5CE0-4E845157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controller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B419-A8D6-ACAF-EF54-2071DF79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0516" cy="4351338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00B050"/>
                </a:solidFill>
              </a:rPr>
              <a:t>@GetMapping</a:t>
            </a:r>
            <a:r>
              <a:rPr lang="en-US" dirty="0"/>
              <a:t> annotation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4"/>
                </a:solidFill>
              </a:rPr>
              <a:t>@PathVariable</a:t>
            </a:r>
            <a:r>
              <a:rPr lang="en-US" dirty="0"/>
              <a:t> for contributor ID and park ID</a:t>
            </a:r>
          </a:p>
        </p:txBody>
      </p:sp>
    </p:spTree>
    <p:extLst>
      <p:ext uri="{BB962C8B-B14F-4D97-AF65-F5344CB8AC3E}">
        <p14:creationId xmlns:p14="http://schemas.microsoft.com/office/powerpoint/2010/main" val="17089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27F6-6637-244C-C8B7-121C7B91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service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264D-791A-8115-AEB5-3F9ABEAC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1168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a </a:t>
            </a:r>
            <a:r>
              <a:rPr lang="en-US" dirty="0" err="1"/>
              <a:t>findPetParkById</a:t>
            </a:r>
            <a:r>
              <a:rPr lang="en-US" dirty="0"/>
              <a:t> method that throws a </a:t>
            </a:r>
            <a:r>
              <a:rPr lang="en-US" dirty="0" err="1">
                <a:solidFill>
                  <a:schemeClr val="accent4"/>
                </a:solidFill>
              </a:rPr>
              <a:t>NoSuchElementException</a:t>
            </a:r>
            <a:r>
              <a:rPr lang="en-US" dirty="0"/>
              <a:t> if the park isn't found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Verify</a:t>
            </a:r>
            <a:r>
              <a:rPr lang="en-US" dirty="0"/>
              <a:t> that the contributor ID in the database is the same as the one requested</a:t>
            </a:r>
          </a:p>
        </p:txBody>
      </p:sp>
    </p:spTree>
    <p:extLst>
      <p:ext uri="{BB962C8B-B14F-4D97-AF65-F5344CB8AC3E}">
        <p14:creationId xmlns:p14="http://schemas.microsoft.com/office/powerpoint/2010/main" val="610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5316-BC04-E851-D847-8F8B4175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38235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141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Spring Boot</vt:lpstr>
      <vt:lpstr>What's in the video...</vt:lpstr>
      <vt:lpstr>A RESTful discussion</vt:lpstr>
      <vt:lpstr>Add the controller method</vt:lpstr>
      <vt:lpstr>Add the service method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7</cp:revision>
  <dcterms:created xsi:type="dcterms:W3CDTF">2022-10-16T22:14:35Z</dcterms:created>
  <dcterms:modified xsi:type="dcterms:W3CDTF">2022-10-25T16:58:03Z</dcterms:modified>
</cp:coreProperties>
</file>