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9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CE73-6493-4337-B1E9-D46D320B531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3F2C-7B09-4C41-9944-77B7710B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6E1-9C70-A0CD-4132-9E7FDA2B1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03343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AB243-AB30-FAAF-A833-B1BB8871F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03343" cy="1655762"/>
          </a:xfrm>
        </p:spPr>
        <p:txBody>
          <a:bodyPr/>
          <a:lstStyle/>
          <a:p>
            <a:r>
              <a:rPr lang="en-US" dirty="0"/>
              <a:t>Dog Rescue: </a:t>
            </a:r>
            <a:br>
              <a:rPr lang="en-US" dirty="0"/>
            </a:br>
            <a:r>
              <a:rPr lang="en-US" dirty="0"/>
              <a:t>Create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78581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C458-23D3-6B7B-D97F-E27B478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3500-C1E5-7EBC-EEDA-B76D571B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0937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the Entity Relationship Diagram (</a:t>
            </a:r>
            <a:r>
              <a:rPr lang="en-US" dirty="0">
                <a:solidFill>
                  <a:srgbClr val="00B050"/>
                </a:solidFill>
              </a:rPr>
              <a:t>ERD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Create the schema, user, password, and privileges in MySQL </a:t>
            </a:r>
            <a:r>
              <a:rPr lang="en-US" dirty="0">
                <a:solidFill>
                  <a:srgbClr val="00B050"/>
                </a:solidFill>
              </a:rPr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303388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74AC-BB93-AE0D-32EE-D03C61FE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1853F-A6FC-B4FD-AECB-C79FED08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9" y="1943352"/>
            <a:ext cx="728764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9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B68A-1C41-8A03-5B93-0D69F677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 and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C29B-E81E-D6F3-BA40-4E97C22B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7611" cy="4351338"/>
          </a:xfrm>
        </p:spPr>
        <p:txBody>
          <a:bodyPr/>
          <a:lstStyle/>
          <a:p>
            <a:r>
              <a:rPr lang="en-US" dirty="0"/>
              <a:t>Use MySQL </a:t>
            </a:r>
            <a:r>
              <a:rPr lang="en-US" dirty="0">
                <a:solidFill>
                  <a:srgbClr val="00B050"/>
                </a:solidFill>
              </a:rPr>
              <a:t>Workbench</a:t>
            </a:r>
          </a:p>
          <a:p>
            <a:r>
              <a:rPr lang="en-US" dirty="0"/>
              <a:t>Free tool that comes with MySQL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58168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827B-30D3-F11E-B73C-BFA595FA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it!</a:t>
            </a:r>
          </a:p>
        </p:txBody>
      </p:sp>
    </p:spTree>
    <p:extLst>
      <p:ext uri="{BB962C8B-B14F-4D97-AF65-F5344CB8AC3E}">
        <p14:creationId xmlns:p14="http://schemas.microsoft.com/office/powerpoint/2010/main" val="198718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Boot</vt:lpstr>
      <vt:lpstr>What's in this video?</vt:lpstr>
      <vt:lpstr>Create the Entity Relationship Diagram</vt:lpstr>
      <vt:lpstr>Create schema and user</vt:lpstr>
      <vt:lpstr>Let's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3</cp:revision>
  <dcterms:created xsi:type="dcterms:W3CDTF">2022-10-17T20:08:43Z</dcterms:created>
  <dcterms:modified xsi:type="dcterms:W3CDTF">2022-10-17T20:28:13Z</dcterms:modified>
</cp:coreProperties>
</file>