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3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03A1-4761-429B-8AB2-1EF559A50A5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017F6-A8FF-4FF3-A172-88982D8C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D4A-319E-153E-C6A3-1E966EF49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89696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A2F8-F299-1D9D-B3C8-8BE4D652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89696" cy="1655762"/>
          </a:xfrm>
        </p:spPr>
        <p:txBody>
          <a:bodyPr/>
          <a:lstStyle/>
          <a:p>
            <a:r>
              <a:rPr lang="en-US" dirty="0"/>
              <a:t>Dog Rescue:</a:t>
            </a:r>
            <a:br>
              <a:rPr lang="en-US" dirty="0"/>
            </a:br>
            <a:r>
              <a:rPr lang="en-US" dirty="0"/>
              <a:t>Create JPA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0740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24C8-3BCA-90BE-73F7-1343E0B0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0E34-EE4D-2CF8-7188-D0909370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JPA and Spring </a:t>
            </a:r>
            <a:r>
              <a:rPr lang="en-US" dirty="0">
                <a:solidFill>
                  <a:srgbClr val="00B050"/>
                </a:solidFill>
              </a:rPr>
              <a:t>configuration</a:t>
            </a:r>
            <a:r>
              <a:rPr lang="en-US" dirty="0"/>
              <a:t> in </a:t>
            </a:r>
            <a:r>
              <a:rPr lang="en-US" dirty="0" err="1"/>
              <a:t>src</a:t>
            </a:r>
            <a:r>
              <a:rPr lang="en-US" dirty="0"/>
              <a:t>/main/resources/-</a:t>
            </a:r>
            <a:r>
              <a:rPr lang="en-US" dirty="0" err="1"/>
              <a:t>application.yaml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/>
              <a:t>Test </a:t>
            </a:r>
            <a:r>
              <a:rPr lang="en-US" dirty="0"/>
              <a:t>to see that the tables are created and populated </a:t>
            </a:r>
            <a:r>
              <a:rPr lang="en-US" dirty="0">
                <a:solidFill>
                  <a:schemeClr val="accent4"/>
                </a:solidFill>
              </a:rPr>
              <a:t>successfully</a:t>
            </a:r>
          </a:p>
        </p:txBody>
      </p:sp>
    </p:spTree>
    <p:extLst>
      <p:ext uri="{BB962C8B-B14F-4D97-AF65-F5344CB8AC3E}">
        <p14:creationId xmlns:p14="http://schemas.microsoft.com/office/powerpoint/2010/main" val="324419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A709-4700-D33E-7106-63E8472C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application.yaml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4790-995B-272E-36F3-C786C93F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1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 sections: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spring.datasource</a:t>
            </a:r>
            <a:r>
              <a:rPr lang="en-US" dirty="0"/>
              <a:t> contains </a:t>
            </a:r>
            <a:r>
              <a:rPr lang="en-US" dirty="0">
                <a:solidFill>
                  <a:schemeClr val="accent4"/>
                </a:solidFill>
              </a:rPr>
              <a:t>schema</a:t>
            </a:r>
            <a:r>
              <a:rPr lang="en-US" dirty="0"/>
              <a:t> name and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spring.jpa</a:t>
            </a:r>
            <a:r>
              <a:rPr lang="en-US" dirty="0"/>
              <a:t> contains configuration for Spring </a:t>
            </a:r>
            <a:r>
              <a:rPr lang="en-US" dirty="0">
                <a:solidFill>
                  <a:srgbClr val="00B0F0"/>
                </a:solidFill>
              </a:rPr>
              <a:t>JPA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spring.sql</a:t>
            </a:r>
            <a:r>
              <a:rPr lang="en-US" dirty="0"/>
              <a:t> contains </a:t>
            </a:r>
            <a:r>
              <a:rPr lang="en-US" dirty="0">
                <a:solidFill>
                  <a:srgbClr val="00B050"/>
                </a:solidFill>
              </a:rPr>
              <a:t>instructions</a:t>
            </a:r>
            <a:r>
              <a:rPr lang="en-US" dirty="0"/>
              <a:t> on how to load </a:t>
            </a:r>
            <a:r>
              <a:rPr lang="en-US" dirty="0" err="1"/>
              <a:t>schema.sql</a:t>
            </a:r>
            <a:r>
              <a:rPr lang="en-US" dirty="0"/>
              <a:t> and </a:t>
            </a:r>
            <a:r>
              <a:rPr lang="en-US" dirty="0" err="1"/>
              <a:t>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0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C6E2-4AB9-39A7-4359-55C21B03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36847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Boot</vt:lpstr>
      <vt:lpstr>In this video...</vt:lpstr>
      <vt:lpstr>Recap: application.yaml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</cp:revision>
  <dcterms:created xsi:type="dcterms:W3CDTF">2022-10-17T21:29:24Z</dcterms:created>
  <dcterms:modified xsi:type="dcterms:W3CDTF">2023-01-08T19:28:27Z</dcterms:modified>
</cp:coreProperties>
</file>