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7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7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3E0E-E43E-4142-B82F-B4D7191E013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1FA5-02B6-4135-82A7-5E3E4A44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3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08D2-D359-D582-8C6C-8762DD25E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40322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6C8B4-B566-D440-7154-8C5794C6B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740322" cy="1655762"/>
          </a:xfrm>
        </p:spPr>
        <p:txBody>
          <a:bodyPr/>
          <a:lstStyle/>
          <a:p>
            <a:r>
              <a:rPr lang="en-US" dirty="0"/>
              <a:t>Dog Rescue:</a:t>
            </a:r>
            <a:br>
              <a:rPr lang="en-US" dirty="0"/>
            </a:br>
            <a:r>
              <a:rPr lang="en-US" dirty="0"/>
              <a:t>"Delete Location" operation and test</a:t>
            </a:r>
          </a:p>
        </p:txBody>
      </p:sp>
    </p:spTree>
    <p:extLst>
      <p:ext uri="{BB962C8B-B14F-4D97-AF65-F5344CB8AC3E}">
        <p14:creationId xmlns:p14="http://schemas.microsoft.com/office/powerpoint/2010/main" val="27603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C240-9A98-8196-1888-E73E3D74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A19-523C-DB9C-8299-371B6199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5105" cy="4351338"/>
          </a:xfrm>
        </p:spPr>
        <p:txBody>
          <a:bodyPr/>
          <a:lstStyle/>
          <a:p>
            <a:r>
              <a:rPr lang="en-US" dirty="0"/>
              <a:t>Write the "Delete Location" </a:t>
            </a:r>
            <a:r>
              <a:rPr lang="en-US" dirty="0">
                <a:solidFill>
                  <a:schemeClr val="accent2"/>
                </a:solidFill>
              </a:rPr>
              <a:t>operation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>
                <a:solidFill>
                  <a:srgbClr val="92D050"/>
                </a:solidFill>
              </a:rPr>
              <a:t>Add</a:t>
            </a:r>
            <a:r>
              <a:rPr lang="en-US" dirty="0"/>
              <a:t> some dog rows to the tables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5"/>
                </a:solidFill>
              </a:rPr>
              <a:t>test</a:t>
            </a:r>
          </a:p>
          <a:p>
            <a:r>
              <a:rPr lang="en-US" dirty="0">
                <a:solidFill>
                  <a:srgbClr val="00B050"/>
                </a:solidFill>
              </a:rPr>
              <a:t>Verify</a:t>
            </a:r>
            <a:r>
              <a:rPr lang="en-US" dirty="0"/>
              <a:t> that deleting a location deletes all child rows (dogs)</a:t>
            </a:r>
          </a:p>
        </p:txBody>
      </p:sp>
    </p:spTree>
    <p:extLst>
      <p:ext uri="{BB962C8B-B14F-4D97-AF65-F5344CB8AC3E}">
        <p14:creationId xmlns:p14="http://schemas.microsoft.com/office/powerpoint/2010/main" val="15801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6450-62F6-FA51-2BA3-D4A0475B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F18D-D975-0878-98B0-84E2B846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5947" cy="4351338"/>
          </a:xfrm>
        </p:spPr>
        <p:txBody>
          <a:bodyPr/>
          <a:lstStyle/>
          <a:p>
            <a:r>
              <a:rPr lang="en-US" dirty="0"/>
              <a:t>Create method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deleteLocation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the controller</a:t>
            </a:r>
          </a:p>
          <a:p>
            <a:pPr lvl="1"/>
            <a:r>
              <a:rPr lang="en-US" dirty="0"/>
              <a:t>Add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Add the path </a:t>
            </a:r>
            <a:r>
              <a:rPr lang="en-US" dirty="0">
                <a:solidFill>
                  <a:srgbClr val="00B050"/>
                </a:solidFill>
              </a:rPr>
              <a:t>variable</a:t>
            </a:r>
            <a:r>
              <a:rPr lang="en-US" dirty="0"/>
              <a:t> (location ID)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Log</a:t>
            </a:r>
            <a:r>
              <a:rPr lang="en-US" dirty="0"/>
              <a:t> the operation</a:t>
            </a:r>
          </a:p>
          <a:p>
            <a:pPr lvl="1"/>
            <a:r>
              <a:rPr lang="en-US" dirty="0"/>
              <a:t>Create/call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service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8328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7E1C-FA1F-66C3-EDE2-A68DE0C3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service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F537-CF1A-C1F7-6096-1EE7588C0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283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the method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deleteLocation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in the service class</a:t>
            </a:r>
          </a:p>
          <a:p>
            <a:pPr lvl="1"/>
            <a:r>
              <a:rPr lang="en-US" dirty="0"/>
              <a:t>Find the location</a:t>
            </a:r>
          </a:p>
          <a:p>
            <a:pPr lvl="1"/>
            <a:r>
              <a:rPr lang="en-US" dirty="0"/>
              <a:t>Delete the location</a:t>
            </a:r>
          </a:p>
          <a:p>
            <a:r>
              <a:rPr lang="en-US" dirty="0"/>
              <a:t>Because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/>
              <a:t> is set in the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r>
              <a:rPr lang="en-US" dirty="0"/>
              <a:t> annotation in the Location object, all child Dog rows for that location are deleted as well</a:t>
            </a:r>
          </a:p>
          <a:p>
            <a:r>
              <a:rPr lang="en-US" dirty="0"/>
              <a:t>Because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 = PERSIST</a:t>
            </a:r>
            <a:r>
              <a:rPr lang="en-US" dirty="0"/>
              <a:t> (and not ALL) in the Dog many-to-many, breed rows are not removed but </a:t>
            </a:r>
            <a:r>
              <a:rPr lang="en-US" dirty="0" err="1"/>
              <a:t>dog_breed</a:t>
            </a:r>
            <a:r>
              <a:rPr lang="en-US" dirty="0"/>
              <a:t> rows are</a:t>
            </a:r>
          </a:p>
        </p:txBody>
      </p:sp>
    </p:spTree>
    <p:extLst>
      <p:ext uri="{BB962C8B-B14F-4D97-AF65-F5344CB8AC3E}">
        <p14:creationId xmlns:p14="http://schemas.microsoft.com/office/powerpoint/2010/main" val="396006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36D8-426C-710D-6B0D-03D942F7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9F10-745D-CFB0-4549-17D74868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351338"/>
          </a:xfrm>
        </p:spPr>
        <p:txBody>
          <a:bodyPr/>
          <a:lstStyle/>
          <a:p>
            <a:r>
              <a:rPr lang="en-US" dirty="0"/>
              <a:t>Create the test </a:t>
            </a:r>
            <a:r>
              <a:rPr lang="en-US" dirty="0">
                <a:solidFill>
                  <a:srgbClr val="00B050"/>
                </a:solidFill>
              </a:rPr>
              <a:t>method</a:t>
            </a:r>
          </a:p>
          <a:p>
            <a:r>
              <a:rPr lang="en-US" dirty="0">
                <a:solidFill>
                  <a:srgbClr val="00B0F0"/>
                </a:solidFill>
              </a:rPr>
              <a:t>Insert</a:t>
            </a:r>
            <a:r>
              <a:rPr lang="en-US" dirty="0"/>
              <a:t> one location and two dogs</a:t>
            </a:r>
          </a:p>
          <a:p>
            <a:r>
              <a:rPr lang="en-US" dirty="0">
                <a:solidFill>
                  <a:schemeClr val="accent4"/>
                </a:solidFill>
              </a:rPr>
              <a:t>Verify</a:t>
            </a:r>
            <a:r>
              <a:rPr lang="en-US" dirty="0"/>
              <a:t> the row counts for location and dog tables</a:t>
            </a:r>
          </a:p>
          <a:p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the location</a:t>
            </a:r>
          </a:p>
          <a:p>
            <a:r>
              <a:rPr lang="en-US" dirty="0">
                <a:solidFill>
                  <a:schemeClr val="accent4"/>
                </a:solidFill>
              </a:rPr>
              <a:t>Verify</a:t>
            </a:r>
            <a:r>
              <a:rPr lang="en-US" dirty="0"/>
              <a:t> that row counts for location, dog and </a:t>
            </a:r>
            <a:r>
              <a:rPr lang="en-US" dirty="0" err="1"/>
              <a:t>dog_breed</a:t>
            </a:r>
            <a:r>
              <a:rPr lang="en-US" dirty="0"/>
              <a:t> tables are zero</a:t>
            </a:r>
          </a:p>
          <a:p>
            <a:r>
              <a:rPr lang="en-US" dirty="0">
                <a:solidFill>
                  <a:schemeClr val="accent4"/>
                </a:solidFill>
              </a:rPr>
              <a:t>Verify</a:t>
            </a:r>
            <a:r>
              <a:rPr lang="en-US" dirty="0"/>
              <a:t> that the row count for Breed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14753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0C4D-B7BB-D65F-03F0-540CEC0E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18678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205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Spring Boot</vt:lpstr>
      <vt:lpstr>What's in this video?</vt:lpstr>
      <vt:lpstr>Write the controller method</vt:lpstr>
      <vt:lpstr>Write the service method</vt:lpstr>
      <vt:lpstr>Write the test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7</cp:revision>
  <dcterms:created xsi:type="dcterms:W3CDTF">2022-10-20T19:26:32Z</dcterms:created>
  <dcterms:modified xsi:type="dcterms:W3CDTF">2023-02-10T22:59:50Z</dcterms:modified>
</cp:coreProperties>
</file>