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0C3110D-2B41-451D-B3A6-C5E0176B21E7}"/>
    <pc:docChg chg="addSld modSection">
      <pc:chgData name="Charles Kiefriter" userId="a996b49251c4dfd2" providerId="LiveId" clId="{50C3110D-2B41-451D-B3A6-C5E0176B21E7}" dt="2023-05-02T02:08:08.264" v="0" actId="680"/>
      <pc:docMkLst>
        <pc:docMk/>
      </pc:docMkLst>
      <pc:sldChg chg="new">
        <pc:chgData name="Charles Kiefriter" userId="a996b49251c4dfd2" providerId="LiveId" clId="{50C3110D-2B41-451D-B3A6-C5E0176B21E7}" dt="2023-05-02T02:08:08.264" v="0" actId="680"/>
        <pc:sldMkLst>
          <pc:docMk/>
          <pc:sldMk cId="3613481348" sldId="258"/>
        </pc:sldMkLst>
      </pc:sldChg>
    </pc:docChg>
  </pc:docChgLst>
  <pc:docChgLst>
    <pc:chgData name="Charles Kiefriter" userId="a996b49251c4dfd2" providerId="LiveId" clId="{0C730A65-1851-4C1B-A0C2-2A3B8973B1D6}"/>
    <pc:docChg chg="modSld">
      <pc:chgData name="Charles Kiefriter" userId="a996b49251c4dfd2" providerId="LiveId" clId="{0C730A65-1851-4C1B-A0C2-2A3B8973B1D6}" dt="2024-02-14T00:54:42.272" v="0" actId="14100"/>
      <pc:docMkLst>
        <pc:docMk/>
      </pc:docMkLst>
      <pc:sldChg chg="modSp mod">
        <pc:chgData name="Charles Kiefriter" userId="a996b49251c4dfd2" providerId="LiveId" clId="{0C730A65-1851-4C1B-A0C2-2A3B8973B1D6}" dt="2024-02-14T00:54:42.272" v="0" actId="14100"/>
        <pc:sldMkLst>
          <pc:docMk/>
          <pc:sldMk cId="528589110" sldId="257"/>
        </pc:sldMkLst>
        <pc:spChg chg="mod">
          <ac:chgData name="Charles Kiefriter" userId="a996b49251c4dfd2" providerId="LiveId" clId="{0C730A65-1851-4C1B-A0C2-2A3B8973B1D6}" dt="2024-02-14T00:54:42.272" v="0" actId="14100"/>
          <ac:spMkLst>
            <pc:docMk/>
            <pc:sldMk cId="528589110" sldId="257"/>
            <ac:spMk id="3" creationId="{E3887BFD-F023-4873-8258-787A7FBA43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the menu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Add code for the menu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B718-7026-4EF6-9140-358FBE8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7BFD-F023-4873-8258-787A7FBA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869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class with the main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method to print available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user input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loop with the "exit menu" and "create tables" method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the service method to create the tables</a:t>
            </a:r>
          </a:p>
        </p:txBody>
      </p:sp>
    </p:spTree>
    <p:extLst>
      <p:ext uri="{BB962C8B-B14F-4D97-AF65-F5344CB8AC3E}">
        <p14:creationId xmlns:p14="http://schemas.microsoft.com/office/powerpoint/2010/main" val="528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8D42-F8C3-4621-9F42-987A0F9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CB1D-E8F1-16DE-8EC8-CA26E1AB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54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the menu application</vt:lpstr>
      <vt:lpstr>The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69</cp:revision>
  <dcterms:created xsi:type="dcterms:W3CDTF">2021-08-01T14:44:57Z</dcterms:created>
  <dcterms:modified xsi:type="dcterms:W3CDTF">2024-02-14T00:54:52Z</dcterms:modified>
</cp:coreProperties>
</file>