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C398-8E4A-407A-85C9-5D605CB23C7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8225-9F9F-4343-94C9-81840813B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C398-8E4A-407A-85C9-5D605CB23C7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8225-9F9F-4343-94C9-81840813B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09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C398-8E4A-407A-85C9-5D605CB23C7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8225-9F9F-4343-94C9-81840813B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99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C398-8E4A-407A-85C9-5D605CB23C7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8225-9F9F-4343-94C9-81840813B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2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C398-8E4A-407A-85C9-5D605CB23C7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8225-9F9F-4343-94C9-81840813B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47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C398-8E4A-407A-85C9-5D605CB23C7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8225-9F9F-4343-94C9-81840813B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86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C398-8E4A-407A-85C9-5D605CB23C7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8225-9F9F-4343-94C9-81840813B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41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C398-8E4A-407A-85C9-5D605CB23C7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8225-9F9F-4343-94C9-81840813B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78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C398-8E4A-407A-85C9-5D605CB23C7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8225-9F9F-4343-94C9-81840813B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84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C398-8E4A-407A-85C9-5D605CB23C7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8225-9F9F-4343-94C9-81840813B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16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C398-8E4A-407A-85C9-5D605CB23C7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8225-9F9F-4343-94C9-81840813B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BC398-8E4A-407A-85C9-5D605CB23C7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D8225-9F9F-4343-94C9-81840813B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0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smtClean="0"/>
              <a:t>NAVER </a:t>
            </a:r>
            <a:r>
              <a:rPr lang="ko-KR" altLang="en-US" sz="3600" dirty="0" smtClean="0"/>
              <a:t>영화</a:t>
            </a:r>
            <a:r>
              <a:rPr lang="en-US" altLang="ko-KR" sz="3600" dirty="0" smtClean="0"/>
              <a:t>('</a:t>
            </a:r>
            <a:r>
              <a:rPr lang="ko-KR" altLang="en-US" sz="3600" dirty="0" err="1" smtClean="0"/>
              <a:t>하울의움직이는성</a:t>
            </a:r>
            <a:r>
              <a:rPr lang="en-US" altLang="ko-KR" sz="3600" dirty="0" smtClean="0"/>
              <a:t>') </a:t>
            </a:r>
            <a:br>
              <a:rPr lang="en-US" altLang="ko-KR" sz="3600" dirty="0" smtClean="0"/>
            </a:br>
            <a:r>
              <a:rPr lang="ko-KR" altLang="en-US" sz="3600" dirty="0" smtClean="0"/>
              <a:t>일반인 리뷰 </a:t>
            </a:r>
            <a:r>
              <a:rPr lang="ko-KR" altLang="en-US" sz="3600" dirty="0" err="1" smtClean="0"/>
              <a:t>크롤링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5069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00" dirty="0" smtClean="0"/>
              <a:t># NAVER </a:t>
            </a:r>
            <a:r>
              <a:rPr lang="ko-KR" altLang="en-US" sz="1000" dirty="0" smtClean="0"/>
              <a:t>영화</a:t>
            </a:r>
            <a:r>
              <a:rPr lang="en-US" altLang="ko-KR" sz="1000" dirty="0" smtClean="0"/>
              <a:t>('</a:t>
            </a:r>
            <a:r>
              <a:rPr lang="ko-KR" altLang="en-US" sz="1000" dirty="0" err="1" smtClean="0"/>
              <a:t>하울의움직이는성</a:t>
            </a:r>
            <a:r>
              <a:rPr lang="en-US" altLang="ko-KR" sz="1000" dirty="0" smtClean="0"/>
              <a:t>') </a:t>
            </a:r>
            <a:r>
              <a:rPr lang="ko-KR" altLang="en-US" sz="1000" dirty="0" smtClean="0"/>
              <a:t>일반인 리뷰 </a:t>
            </a:r>
            <a:r>
              <a:rPr lang="ko-KR" altLang="en-US" sz="1000" dirty="0" err="1" smtClean="0"/>
              <a:t>크롤링</a:t>
            </a:r>
            <a:endParaRPr lang="ko-KR" altLang="en-US" sz="1000" dirty="0" smtClean="0"/>
          </a:p>
          <a:p>
            <a:pPr marL="0" indent="0">
              <a:buNone/>
            </a:pPr>
            <a:r>
              <a:rPr lang="en-US" altLang="ko-KR" sz="1000" dirty="0" smtClean="0"/>
              <a:t>library(</a:t>
            </a:r>
            <a:r>
              <a:rPr lang="en-US" altLang="ko-KR" sz="1000" dirty="0" err="1" smtClean="0"/>
              <a:t>rvest</a:t>
            </a:r>
            <a:r>
              <a:rPr lang="en-US" altLang="ko-KR" sz="1000" dirty="0" smtClean="0"/>
              <a:t>)</a:t>
            </a:r>
          </a:p>
          <a:p>
            <a:pPr marL="0" indent="0">
              <a:buNone/>
            </a:pPr>
            <a:r>
              <a:rPr lang="en-US" altLang="ko-KR" sz="1000" dirty="0" smtClean="0"/>
              <a:t>library(</a:t>
            </a:r>
            <a:r>
              <a:rPr lang="en-US" altLang="ko-KR" sz="1000" dirty="0" err="1" smtClean="0"/>
              <a:t>stringr</a:t>
            </a:r>
            <a:r>
              <a:rPr lang="en-US" altLang="ko-KR" sz="1000" dirty="0" smtClean="0"/>
              <a:t>)</a:t>
            </a:r>
          </a:p>
          <a:p>
            <a:pPr marL="0" indent="0">
              <a:buNone/>
            </a:pPr>
            <a:r>
              <a:rPr lang="en-US" altLang="ko-KR" sz="1000" dirty="0" smtClean="0"/>
              <a:t>library(</a:t>
            </a:r>
            <a:r>
              <a:rPr lang="en-US" altLang="ko-KR" sz="1000" dirty="0" err="1" smtClean="0"/>
              <a:t>dplyr</a:t>
            </a:r>
            <a:r>
              <a:rPr lang="en-US" altLang="ko-KR" sz="1000" dirty="0" smtClean="0"/>
              <a:t>)</a:t>
            </a:r>
          </a:p>
          <a:p>
            <a:pPr marL="0" indent="0">
              <a:buNone/>
            </a:pPr>
            <a:r>
              <a:rPr lang="en-US" altLang="ko-KR" sz="1000" dirty="0" smtClean="0"/>
              <a:t>library(</a:t>
            </a:r>
            <a:r>
              <a:rPr lang="en-US" altLang="ko-KR" sz="1000" dirty="0" err="1" smtClean="0"/>
              <a:t>xlsx</a:t>
            </a:r>
            <a:r>
              <a:rPr lang="en-US" altLang="ko-KR" sz="1000" dirty="0" smtClean="0"/>
              <a:t>)</a:t>
            </a:r>
          </a:p>
          <a:p>
            <a:pPr marL="0" indent="0">
              <a:buNone/>
            </a:pPr>
            <a:r>
              <a:rPr lang="en-US" altLang="ko-KR" sz="1000" dirty="0" err="1" smtClean="0"/>
              <a:t>setwd</a:t>
            </a:r>
            <a:r>
              <a:rPr lang="en-US" altLang="ko-KR" sz="1000" dirty="0" smtClean="0"/>
              <a:t>('D:/Workspace/</a:t>
            </a:r>
            <a:r>
              <a:rPr lang="en-US" altLang="ko-KR" sz="1000" dirty="0" err="1" smtClean="0"/>
              <a:t>R_Statistics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rcrawling</a:t>
            </a:r>
            <a:r>
              <a:rPr lang="en-US" altLang="ko-KR" sz="1000" dirty="0" smtClean="0"/>
              <a:t>')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trim &lt;- function (x) </a:t>
            </a:r>
            <a:r>
              <a:rPr lang="en-US" altLang="ko-KR" sz="1000" dirty="0" err="1" smtClean="0"/>
              <a:t>gsub</a:t>
            </a:r>
            <a:r>
              <a:rPr lang="en-US" altLang="ko-KR" sz="1000" dirty="0" smtClean="0"/>
              <a:t>("^\\s+|\\s+$", "", x)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start_url</a:t>
            </a:r>
            <a:r>
              <a:rPr lang="en-US" altLang="ko-KR" sz="1000" dirty="0" smtClean="0"/>
              <a:t> &lt;- 'https://movie.naver.com/movie/bi/mi/</a:t>
            </a:r>
            <a:r>
              <a:rPr lang="en-US" altLang="ko-KR" sz="1000" dirty="0" err="1" smtClean="0"/>
              <a:t>pointWriteFormList.nhn?code</a:t>
            </a:r>
            <a:r>
              <a:rPr lang="en-US" altLang="ko-KR" sz="1000" dirty="0" smtClean="0"/>
              <a:t>=39640&amp;type=</a:t>
            </a:r>
            <a:r>
              <a:rPr lang="en-US" altLang="ko-KR" sz="1000" dirty="0" err="1" smtClean="0"/>
              <a:t>after&amp;isActualPointWriteExecute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false&amp;isMileageSubscriptionAlready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false&amp;isMileageSubscriptionReject</a:t>
            </a:r>
            <a:r>
              <a:rPr lang="en-US" altLang="ko-KR" sz="1000" dirty="0" smtClean="0"/>
              <a:t>=false&amp;'</a:t>
            </a:r>
          </a:p>
          <a:p>
            <a:pPr marL="0" indent="0">
              <a:buNone/>
            </a:pPr>
            <a:r>
              <a:rPr lang="en-US" altLang="ko-KR" sz="1000" dirty="0" smtClean="0"/>
              <a:t>page &lt;- 'page='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#1page </a:t>
            </a:r>
          </a:p>
          <a:p>
            <a:pPr marL="0" indent="0">
              <a:buNone/>
            </a:pPr>
            <a:r>
              <a:rPr lang="en-US" altLang="ko-KR" sz="1000" dirty="0" err="1" smtClean="0"/>
              <a:t>url</a:t>
            </a:r>
            <a:r>
              <a:rPr lang="en-US" altLang="ko-KR" sz="1000" dirty="0" smtClean="0"/>
              <a:t> &lt;- paste0(</a:t>
            </a:r>
            <a:r>
              <a:rPr lang="en-US" altLang="ko-KR" sz="1000" dirty="0" err="1" smtClean="0"/>
              <a:t>start_url</a:t>
            </a:r>
            <a:r>
              <a:rPr lang="en-US" altLang="ko-KR" sz="1000" dirty="0" smtClean="0"/>
              <a:t>, page, 1)</a:t>
            </a:r>
          </a:p>
          <a:p>
            <a:pPr marL="0" indent="0">
              <a:buNone/>
            </a:pPr>
            <a:r>
              <a:rPr lang="en-US" altLang="ko-KR" sz="1000" dirty="0" smtClean="0"/>
              <a:t>html &lt;- </a:t>
            </a:r>
            <a:r>
              <a:rPr lang="en-US" altLang="ko-KR" sz="1000" dirty="0" err="1" smtClean="0"/>
              <a:t>read_html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url</a:t>
            </a:r>
            <a:r>
              <a:rPr lang="en-US" altLang="ko-KR" sz="1000" dirty="0" smtClean="0"/>
              <a:t>)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#</a:t>
            </a:r>
            <a:r>
              <a:rPr lang="ko-KR" altLang="en-US" sz="1000" dirty="0" smtClean="0"/>
              <a:t>코멘트 수를 통한 페이지 수 지정</a:t>
            </a:r>
          </a:p>
          <a:p>
            <a:pPr marL="0" indent="0">
              <a:buNone/>
            </a:pPr>
            <a:r>
              <a:rPr lang="en-US" altLang="ko-KR" sz="1000" dirty="0" smtClean="0"/>
              <a:t>#</a:t>
            </a:r>
            <a:r>
              <a:rPr lang="ko-KR" altLang="en-US" sz="1000" dirty="0" smtClean="0"/>
              <a:t>총 코멘트 수 </a:t>
            </a:r>
            <a:r>
              <a:rPr lang="en-US" altLang="ko-KR" sz="1000" dirty="0" smtClean="0"/>
              <a:t>11574</a:t>
            </a:r>
          </a:p>
          <a:p>
            <a:pPr marL="0" indent="0">
              <a:buNone/>
            </a:pPr>
            <a:r>
              <a:rPr lang="en-US" altLang="ko-KR" sz="1000" dirty="0" smtClean="0"/>
              <a:t>html %&gt;%</a:t>
            </a:r>
          </a:p>
          <a:p>
            <a:pPr marL="0" indent="0">
              <a:buNone/>
            </a:pP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html_node</a:t>
            </a:r>
            <a:r>
              <a:rPr lang="en-US" altLang="ko-KR" sz="1000" dirty="0" smtClean="0"/>
              <a:t>('.</a:t>
            </a:r>
            <a:r>
              <a:rPr lang="en-US" altLang="ko-KR" sz="1000" dirty="0" err="1" smtClean="0"/>
              <a:t>score_total</a:t>
            </a:r>
            <a:r>
              <a:rPr lang="en-US" altLang="ko-KR" sz="1000" dirty="0" smtClean="0"/>
              <a:t>') %&gt;%</a:t>
            </a:r>
          </a:p>
          <a:p>
            <a:pPr marL="0" indent="0">
              <a:buNone/>
            </a:pP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html_nodes</a:t>
            </a:r>
            <a:r>
              <a:rPr lang="en-US" altLang="ko-KR" sz="1000" dirty="0" smtClean="0"/>
              <a:t>('</a:t>
            </a:r>
            <a:r>
              <a:rPr lang="en-US" altLang="ko-KR" sz="1000" dirty="0" err="1" smtClean="0"/>
              <a:t>em</a:t>
            </a:r>
            <a:r>
              <a:rPr lang="en-US" altLang="ko-KR" sz="1000" dirty="0" smtClean="0"/>
              <a:t>') -&gt; ems</a:t>
            </a:r>
          </a:p>
          <a:p>
            <a:pPr marL="0" indent="0">
              <a:buNone/>
            </a:pPr>
            <a:r>
              <a:rPr lang="en-US" altLang="ko-KR" sz="1000" dirty="0" smtClean="0"/>
              <a:t>pages &lt;- ems[2] %&gt;% </a:t>
            </a:r>
            <a:r>
              <a:rPr lang="en-US" altLang="ko-KR" sz="1000" dirty="0" err="1" smtClean="0"/>
              <a:t>html_text</a:t>
            </a:r>
            <a:r>
              <a:rPr lang="en-US" altLang="ko-KR" sz="1000" dirty="0" smtClean="0"/>
              <a:t>()</a:t>
            </a:r>
          </a:p>
          <a:p>
            <a:pPr marL="0" indent="0">
              <a:buNone/>
            </a:pPr>
            <a:r>
              <a:rPr lang="en-US" altLang="ko-KR" sz="1000" dirty="0" smtClean="0"/>
              <a:t>pages &lt;- </a:t>
            </a:r>
            <a:r>
              <a:rPr lang="en-US" altLang="ko-KR" sz="1000" dirty="0" err="1" smtClean="0"/>
              <a:t>gsub</a:t>
            </a:r>
            <a:r>
              <a:rPr lang="en-US" altLang="ko-KR" sz="1000" dirty="0" smtClean="0"/>
              <a:t>(",", "", pages)</a:t>
            </a:r>
          </a:p>
          <a:p>
            <a:pPr marL="0" indent="0">
              <a:buNone/>
            </a:pPr>
            <a:r>
              <a:rPr lang="en-US" altLang="ko-KR" sz="1000" dirty="0" err="1" smtClean="0"/>
              <a:t>allpages</a:t>
            </a:r>
            <a:r>
              <a:rPr lang="en-US" altLang="ko-KR" sz="1000" dirty="0" smtClean="0"/>
              <a:t> &lt;- ceiling(</a:t>
            </a:r>
            <a:r>
              <a:rPr lang="en-US" altLang="ko-KR" sz="1000" dirty="0" err="1" smtClean="0"/>
              <a:t>as.numeric</a:t>
            </a:r>
            <a:r>
              <a:rPr lang="en-US" altLang="ko-KR" sz="1000" dirty="0" smtClean="0"/>
              <a:t>(pages)/10)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499992" y="1556792"/>
            <a:ext cx="4032448" cy="5184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 smtClean="0"/>
              <a:t>#</a:t>
            </a:r>
            <a:r>
              <a:rPr lang="ko-KR" altLang="en-US" sz="1000" dirty="0" smtClean="0"/>
              <a:t>전체 리뷰 </a:t>
            </a:r>
            <a:r>
              <a:rPr lang="ko-KR" altLang="en-US" sz="1000" dirty="0" err="1" smtClean="0"/>
              <a:t>크롤링</a:t>
            </a:r>
            <a:endParaRPr lang="ko-KR" altLang="en-US" sz="1000" dirty="0" smtClean="0"/>
          </a:p>
          <a:p>
            <a:pPr marL="0" indent="0">
              <a:buNone/>
            </a:pPr>
            <a:r>
              <a:rPr lang="en-US" altLang="ko-KR" sz="800" dirty="0" err="1" smtClean="0"/>
              <a:t>df_all</a:t>
            </a:r>
            <a:r>
              <a:rPr lang="en-US" altLang="ko-KR" sz="800" dirty="0" smtClean="0"/>
              <a:t> &lt;- </a:t>
            </a:r>
            <a:r>
              <a:rPr lang="en-US" altLang="ko-KR" sz="800" dirty="0" err="1" smtClean="0"/>
              <a:t>data.frame</a:t>
            </a:r>
            <a:r>
              <a:rPr lang="en-US" altLang="ko-KR" sz="800" dirty="0" smtClean="0"/>
              <a:t>(score=c(), review=c(), writer=c(), time=c())</a:t>
            </a:r>
          </a:p>
          <a:p>
            <a:pPr marL="0" indent="0">
              <a:buNone/>
            </a:pPr>
            <a:endParaRPr lang="en-US" altLang="ko-KR" sz="800" dirty="0" smtClean="0"/>
          </a:p>
          <a:p>
            <a:pPr marL="0" indent="0">
              <a:buNone/>
            </a:pPr>
            <a:r>
              <a:rPr lang="en-US" altLang="ko-KR" sz="800" dirty="0" smtClean="0"/>
              <a:t>for (i in 1:allpages) {</a:t>
            </a:r>
          </a:p>
          <a:p>
            <a:pPr marL="0" indent="0">
              <a:buNone/>
            </a:pP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url</a:t>
            </a:r>
            <a:r>
              <a:rPr lang="en-US" altLang="ko-KR" sz="800" dirty="0" smtClean="0"/>
              <a:t> &lt;- paste0(</a:t>
            </a:r>
            <a:r>
              <a:rPr lang="en-US" altLang="ko-KR" sz="800" dirty="0" err="1" smtClean="0"/>
              <a:t>start_url</a:t>
            </a:r>
            <a:r>
              <a:rPr lang="en-US" altLang="ko-KR" sz="800" dirty="0" smtClean="0"/>
              <a:t>, page, i)</a:t>
            </a:r>
          </a:p>
          <a:p>
            <a:pPr marL="0" indent="0">
              <a:buNone/>
            </a:pPr>
            <a:r>
              <a:rPr lang="en-US" altLang="ko-KR" sz="800" dirty="0" smtClean="0"/>
              <a:t> html &lt;- </a:t>
            </a:r>
            <a:r>
              <a:rPr lang="en-US" altLang="ko-KR" sz="800" dirty="0" err="1" smtClean="0"/>
              <a:t>read_html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url</a:t>
            </a:r>
            <a:r>
              <a:rPr lang="en-US" altLang="ko-KR" sz="800" dirty="0" smtClean="0"/>
              <a:t>)</a:t>
            </a:r>
          </a:p>
          <a:p>
            <a:pPr marL="0" indent="0">
              <a:buNone/>
            </a:pPr>
            <a:endParaRPr lang="en-US" altLang="ko-KR" sz="800" dirty="0" smtClean="0"/>
          </a:p>
          <a:p>
            <a:pPr marL="0" indent="0">
              <a:buNone/>
            </a:pPr>
            <a:r>
              <a:rPr lang="en-US" altLang="ko-KR" sz="800" dirty="0" smtClean="0"/>
              <a:t> html %&gt;%</a:t>
            </a:r>
          </a:p>
          <a:p>
            <a:pPr marL="0" indent="0">
              <a:buNone/>
            </a:pPr>
            <a:r>
              <a:rPr lang="en-US" altLang="ko-KR" sz="800" dirty="0" smtClean="0"/>
              <a:t>  </a:t>
            </a:r>
            <a:r>
              <a:rPr lang="en-US" altLang="ko-KR" sz="800" dirty="0" err="1" smtClean="0"/>
              <a:t>html_node</a:t>
            </a:r>
            <a:r>
              <a:rPr lang="en-US" altLang="ko-KR" sz="800" dirty="0" smtClean="0"/>
              <a:t>('.</a:t>
            </a:r>
            <a:r>
              <a:rPr lang="en-US" altLang="ko-KR" sz="800" dirty="0" err="1" smtClean="0"/>
              <a:t>score_result</a:t>
            </a:r>
            <a:r>
              <a:rPr lang="en-US" altLang="ko-KR" sz="800" dirty="0" smtClean="0"/>
              <a:t>') %&gt;%</a:t>
            </a:r>
          </a:p>
          <a:p>
            <a:pPr marL="0" indent="0">
              <a:buNone/>
            </a:pPr>
            <a:r>
              <a:rPr lang="en-US" altLang="ko-KR" sz="800" dirty="0" smtClean="0"/>
              <a:t>  </a:t>
            </a:r>
            <a:r>
              <a:rPr lang="en-US" altLang="ko-KR" sz="800" dirty="0" err="1" smtClean="0"/>
              <a:t>html_nodes</a:t>
            </a:r>
            <a:r>
              <a:rPr lang="en-US" altLang="ko-KR" sz="800" dirty="0" smtClean="0"/>
              <a:t>('li') -&gt; </a:t>
            </a:r>
            <a:r>
              <a:rPr lang="en-US" altLang="ko-KR" sz="800" dirty="0" err="1" smtClean="0"/>
              <a:t>lis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 smtClean="0"/>
          </a:p>
          <a:p>
            <a:pPr marL="0" indent="0">
              <a:buNone/>
            </a:pPr>
            <a:r>
              <a:rPr lang="en-US" altLang="ko-KR" sz="800" dirty="0" smtClean="0"/>
              <a:t> score &lt;- c(); review &lt;- c(); writer &lt;- c(); time &lt;- c()</a:t>
            </a:r>
          </a:p>
          <a:p>
            <a:pPr marL="0" indent="0">
              <a:buNone/>
            </a:pPr>
            <a:endParaRPr lang="en-US" altLang="ko-KR" sz="800" dirty="0" smtClean="0"/>
          </a:p>
          <a:p>
            <a:pPr marL="0" indent="0">
              <a:buNone/>
            </a:pPr>
            <a:r>
              <a:rPr lang="en-US" altLang="ko-KR" sz="800" dirty="0" smtClean="0"/>
              <a:t> for(li in </a:t>
            </a:r>
            <a:r>
              <a:rPr lang="en-US" altLang="ko-KR" sz="800" dirty="0" err="1" smtClean="0"/>
              <a:t>lis</a:t>
            </a:r>
            <a:r>
              <a:rPr lang="en-US" altLang="ko-KR" sz="800" dirty="0" smtClean="0"/>
              <a:t>) {</a:t>
            </a:r>
          </a:p>
          <a:p>
            <a:pPr marL="0" indent="0">
              <a:buNone/>
            </a:pPr>
            <a:r>
              <a:rPr lang="en-US" altLang="ko-KR" sz="800" dirty="0" smtClean="0"/>
              <a:t>  score &lt;- c(score, </a:t>
            </a:r>
            <a:r>
              <a:rPr lang="en-US" altLang="ko-KR" sz="800" dirty="0" err="1" smtClean="0"/>
              <a:t>html_node</a:t>
            </a:r>
            <a:r>
              <a:rPr lang="en-US" altLang="ko-KR" sz="800" dirty="0" smtClean="0"/>
              <a:t>(li,'.</a:t>
            </a:r>
            <a:r>
              <a:rPr lang="en-US" altLang="ko-KR" sz="800" dirty="0" err="1" smtClean="0"/>
              <a:t>star_score</a:t>
            </a:r>
            <a:r>
              <a:rPr lang="en-US" altLang="ko-KR" sz="800" dirty="0" smtClean="0"/>
              <a:t>')%&gt;%</a:t>
            </a:r>
          </a:p>
          <a:p>
            <a:pPr marL="0" indent="0">
              <a:buNone/>
            </a:pPr>
            <a:r>
              <a:rPr lang="en-US" altLang="ko-KR" sz="800" dirty="0" smtClean="0"/>
              <a:t>               </a:t>
            </a:r>
            <a:r>
              <a:rPr lang="en-US" altLang="ko-KR" sz="800" dirty="0" err="1" smtClean="0"/>
              <a:t>html_text</a:t>
            </a:r>
            <a:r>
              <a:rPr lang="en-US" altLang="ko-KR" sz="800" dirty="0" smtClean="0"/>
              <a:t>('</a:t>
            </a:r>
            <a:r>
              <a:rPr lang="en-US" altLang="ko-KR" sz="800" dirty="0" err="1" smtClean="0"/>
              <a:t>em</a:t>
            </a:r>
            <a:r>
              <a:rPr lang="en-US" altLang="ko-KR" sz="800" dirty="0" smtClean="0"/>
              <a:t>') %&gt;%</a:t>
            </a:r>
          </a:p>
          <a:p>
            <a:pPr marL="0" indent="0">
              <a:buNone/>
            </a:pPr>
            <a:r>
              <a:rPr lang="en-US" altLang="ko-KR" sz="800" dirty="0" smtClean="0"/>
              <a:t>               trim())</a:t>
            </a:r>
          </a:p>
          <a:p>
            <a:pPr marL="0" indent="0">
              <a:buNone/>
            </a:pPr>
            <a:r>
              <a:rPr lang="en-US" altLang="ko-KR" sz="800" dirty="0" smtClean="0"/>
              <a:t>  li %&gt;%</a:t>
            </a:r>
          </a:p>
          <a:p>
            <a:pPr marL="0" indent="0">
              <a:buNone/>
            </a:pPr>
            <a:r>
              <a:rPr lang="en-US" altLang="ko-KR" sz="800" dirty="0" smtClean="0"/>
              <a:t>    </a:t>
            </a:r>
            <a:r>
              <a:rPr lang="en-US" altLang="ko-KR" sz="800" dirty="0" err="1" smtClean="0"/>
              <a:t>html_node</a:t>
            </a:r>
            <a:r>
              <a:rPr lang="en-US" altLang="ko-KR" sz="800" dirty="0" smtClean="0"/>
              <a:t>('.</a:t>
            </a:r>
            <a:r>
              <a:rPr lang="en-US" altLang="ko-KR" sz="800" dirty="0" err="1" smtClean="0"/>
              <a:t>score_reple</a:t>
            </a:r>
            <a:r>
              <a:rPr lang="en-US" altLang="ko-KR" sz="800" dirty="0" smtClean="0"/>
              <a:t>') %&gt;%</a:t>
            </a:r>
          </a:p>
          <a:p>
            <a:pPr marL="0" indent="0">
              <a:buNone/>
            </a:pPr>
            <a:r>
              <a:rPr lang="en-US" altLang="ko-KR" sz="800" dirty="0" smtClean="0"/>
              <a:t>    </a:t>
            </a:r>
            <a:r>
              <a:rPr lang="en-US" altLang="ko-KR" sz="800" dirty="0" err="1" smtClean="0"/>
              <a:t>html_text</a:t>
            </a:r>
            <a:r>
              <a:rPr lang="en-US" altLang="ko-KR" sz="800" dirty="0" smtClean="0"/>
              <a:t>('p') %&gt;%</a:t>
            </a:r>
          </a:p>
          <a:p>
            <a:pPr marL="0" indent="0">
              <a:buNone/>
            </a:pPr>
            <a:r>
              <a:rPr lang="en-US" altLang="ko-KR" sz="800" dirty="0" smtClean="0"/>
              <a:t>    trim() -&gt; </a:t>
            </a:r>
            <a:r>
              <a:rPr lang="en-US" altLang="ko-KR" sz="800" dirty="0" err="1" smtClean="0"/>
              <a:t>tmp</a:t>
            </a:r>
            <a:endParaRPr lang="en-US" altLang="ko-KR" sz="800" dirty="0" smtClean="0"/>
          </a:p>
          <a:p>
            <a:pPr marL="0" indent="0">
              <a:buNone/>
            </a:pPr>
            <a:r>
              <a:rPr lang="en-US" altLang="ko-KR" sz="800" dirty="0" smtClean="0"/>
              <a:t>  </a:t>
            </a:r>
            <a:r>
              <a:rPr lang="en-US" altLang="ko-KR" sz="800" dirty="0" err="1" smtClean="0"/>
              <a:t>idx</a:t>
            </a:r>
            <a:r>
              <a:rPr lang="en-US" altLang="ko-KR" sz="800" dirty="0" smtClean="0"/>
              <a:t> &lt;- </a:t>
            </a:r>
            <a:r>
              <a:rPr lang="en-US" altLang="ko-KR" sz="800" dirty="0" err="1" smtClean="0"/>
              <a:t>str_locate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tmp</a:t>
            </a:r>
            <a:r>
              <a:rPr lang="en-US" altLang="ko-KR" sz="800" dirty="0" smtClean="0"/>
              <a:t>, "\r") </a:t>
            </a:r>
          </a:p>
          <a:p>
            <a:pPr marL="0" indent="0">
              <a:buNone/>
            </a:pPr>
            <a:r>
              <a:rPr lang="en-US" altLang="ko-KR" sz="800" dirty="0" smtClean="0"/>
              <a:t>  review &lt;- c(review, </a:t>
            </a:r>
            <a:r>
              <a:rPr lang="en-US" altLang="ko-KR" sz="800" dirty="0" err="1" smtClean="0"/>
              <a:t>str_sub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tmp</a:t>
            </a:r>
            <a:r>
              <a:rPr lang="en-US" altLang="ko-KR" sz="800" dirty="0" smtClean="0"/>
              <a:t>, 1, </a:t>
            </a:r>
            <a:r>
              <a:rPr lang="en-US" altLang="ko-KR" sz="800" dirty="0" err="1" smtClean="0"/>
              <a:t>idx</a:t>
            </a:r>
            <a:r>
              <a:rPr lang="en-US" altLang="ko-KR" sz="800" dirty="0" smtClean="0"/>
              <a:t>[1]-1))</a:t>
            </a:r>
          </a:p>
          <a:p>
            <a:pPr marL="0" indent="0">
              <a:buNone/>
            </a:pPr>
            <a:r>
              <a:rPr lang="en-US" altLang="ko-KR" sz="800" dirty="0" smtClean="0"/>
              <a:t>  </a:t>
            </a:r>
            <a:r>
              <a:rPr lang="en-US" altLang="ko-KR" sz="800" dirty="0" err="1" smtClean="0"/>
              <a:t>tmp</a:t>
            </a:r>
            <a:r>
              <a:rPr lang="en-US" altLang="ko-KR" sz="800" dirty="0" smtClean="0"/>
              <a:t> &lt;- trim(</a:t>
            </a:r>
            <a:r>
              <a:rPr lang="en-US" altLang="ko-KR" sz="800" dirty="0" err="1" smtClean="0"/>
              <a:t>str_sub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tmp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idx</a:t>
            </a:r>
            <a:r>
              <a:rPr lang="en-US" altLang="ko-KR" sz="800" dirty="0" smtClean="0"/>
              <a:t>[1], -1)) </a:t>
            </a:r>
          </a:p>
          <a:p>
            <a:pPr marL="0" indent="0">
              <a:buNone/>
            </a:pPr>
            <a:r>
              <a:rPr lang="en-US" altLang="ko-KR" sz="800" dirty="0" smtClean="0"/>
              <a:t>  </a:t>
            </a:r>
            <a:r>
              <a:rPr lang="en-US" altLang="ko-KR" sz="800" dirty="0" err="1" smtClean="0"/>
              <a:t>idx</a:t>
            </a:r>
            <a:r>
              <a:rPr lang="en-US" altLang="ko-KR" sz="800" dirty="0" smtClean="0"/>
              <a:t> &lt;- </a:t>
            </a:r>
            <a:r>
              <a:rPr lang="en-US" altLang="ko-KR" sz="800" dirty="0" err="1" smtClean="0"/>
              <a:t>str_locate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tmp</a:t>
            </a:r>
            <a:r>
              <a:rPr lang="en-US" altLang="ko-KR" sz="800" dirty="0" smtClean="0"/>
              <a:t>, "\r")</a:t>
            </a:r>
          </a:p>
          <a:p>
            <a:pPr marL="0" indent="0">
              <a:buNone/>
            </a:pPr>
            <a:r>
              <a:rPr lang="en-US" altLang="ko-KR" sz="800" dirty="0" smtClean="0"/>
              <a:t>  writer &lt;- c(writer, </a:t>
            </a:r>
            <a:r>
              <a:rPr lang="en-US" altLang="ko-KR" sz="800" dirty="0" err="1" smtClean="0"/>
              <a:t>str_sub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tmp</a:t>
            </a:r>
            <a:r>
              <a:rPr lang="en-US" altLang="ko-KR" sz="800" dirty="0" smtClean="0"/>
              <a:t>, 1, </a:t>
            </a:r>
            <a:r>
              <a:rPr lang="en-US" altLang="ko-KR" sz="800" dirty="0" err="1" smtClean="0"/>
              <a:t>idx</a:t>
            </a:r>
            <a:r>
              <a:rPr lang="en-US" altLang="ko-KR" sz="800" dirty="0" smtClean="0"/>
              <a:t>[1]-1))</a:t>
            </a:r>
          </a:p>
          <a:p>
            <a:pPr marL="0" indent="0">
              <a:buNone/>
            </a:pPr>
            <a:r>
              <a:rPr lang="en-US" altLang="ko-KR" sz="800" dirty="0" smtClean="0"/>
              <a:t>  </a:t>
            </a:r>
            <a:r>
              <a:rPr lang="en-US" altLang="ko-KR" sz="800" dirty="0" err="1" smtClean="0"/>
              <a:t>tmp</a:t>
            </a:r>
            <a:r>
              <a:rPr lang="en-US" altLang="ko-KR" sz="800" dirty="0" smtClean="0"/>
              <a:t> &lt;- trim(</a:t>
            </a:r>
            <a:r>
              <a:rPr lang="en-US" altLang="ko-KR" sz="800" dirty="0" err="1" smtClean="0"/>
              <a:t>str_sub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tmp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idx</a:t>
            </a:r>
            <a:r>
              <a:rPr lang="en-US" altLang="ko-KR" sz="800" dirty="0" smtClean="0"/>
              <a:t>[1], -1))</a:t>
            </a:r>
          </a:p>
          <a:p>
            <a:pPr marL="0" indent="0">
              <a:buNone/>
            </a:pPr>
            <a:r>
              <a:rPr lang="en-US" altLang="ko-KR" sz="800" dirty="0" smtClean="0"/>
              <a:t>  </a:t>
            </a:r>
            <a:r>
              <a:rPr lang="en-US" altLang="ko-KR" sz="800" dirty="0" err="1" smtClean="0"/>
              <a:t>idx</a:t>
            </a:r>
            <a:r>
              <a:rPr lang="en-US" altLang="ko-KR" sz="800" dirty="0" smtClean="0"/>
              <a:t> &lt;- </a:t>
            </a:r>
            <a:r>
              <a:rPr lang="en-US" altLang="ko-KR" sz="800" dirty="0" err="1" smtClean="0"/>
              <a:t>str_locate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tmp</a:t>
            </a:r>
            <a:r>
              <a:rPr lang="en-US" altLang="ko-KR" sz="800" dirty="0" smtClean="0"/>
              <a:t>, "\r")</a:t>
            </a:r>
          </a:p>
          <a:p>
            <a:pPr marL="0" indent="0">
              <a:buNone/>
            </a:pPr>
            <a:r>
              <a:rPr lang="en-US" altLang="ko-KR" sz="800" dirty="0" smtClean="0"/>
              <a:t>  time &lt;- c(time, </a:t>
            </a:r>
            <a:r>
              <a:rPr lang="en-US" altLang="ko-KR" sz="800" dirty="0" err="1" smtClean="0"/>
              <a:t>str_sub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tmp</a:t>
            </a:r>
            <a:r>
              <a:rPr lang="en-US" altLang="ko-KR" sz="800" dirty="0" smtClean="0"/>
              <a:t>, 1, </a:t>
            </a:r>
            <a:r>
              <a:rPr lang="en-US" altLang="ko-KR" sz="800" dirty="0" err="1" smtClean="0"/>
              <a:t>idx</a:t>
            </a:r>
            <a:r>
              <a:rPr lang="en-US" altLang="ko-KR" sz="800" dirty="0" smtClean="0"/>
              <a:t>[1]-1))</a:t>
            </a:r>
          </a:p>
          <a:p>
            <a:pPr marL="0" indent="0">
              <a:buNone/>
            </a:pPr>
            <a:r>
              <a:rPr lang="en-US" altLang="ko-KR" sz="800" dirty="0" smtClean="0"/>
              <a:t>}</a:t>
            </a:r>
          </a:p>
          <a:p>
            <a:pPr marL="0" indent="0">
              <a:buNone/>
            </a:pPr>
            <a:r>
              <a:rPr lang="en-US" altLang="ko-KR" sz="800" dirty="0" smtClean="0"/>
              <a:t> review1 = </a:t>
            </a:r>
            <a:r>
              <a:rPr lang="en-US" altLang="ko-KR" sz="800" dirty="0" err="1" smtClean="0"/>
              <a:t>data.frame</a:t>
            </a:r>
            <a:r>
              <a:rPr lang="en-US" altLang="ko-KR" sz="800" dirty="0" smtClean="0"/>
              <a:t>(score=score, review=review, writer=writer, time=time)</a:t>
            </a:r>
          </a:p>
          <a:p>
            <a:pPr marL="0" indent="0">
              <a:buNone/>
            </a:pP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df_all</a:t>
            </a:r>
            <a:r>
              <a:rPr lang="en-US" altLang="ko-KR" sz="800" dirty="0" smtClean="0"/>
              <a:t> &lt;- </a:t>
            </a:r>
            <a:r>
              <a:rPr lang="en-US" altLang="ko-KR" sz="800" dirty="0" err="1" smtClean="0"/>
              <a:t>rbind.data.frame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df_all</a:t>
            </a:r>
            <a:r>
              <a:rPr lang="en-US" altLang="ko-KR" sz="800" dirty="0" smtClean="0"/>
              <a:t>, review1)</a:t>
            </a:r>
          </a:p>
          <a:p>
            <a:pPr marL="0" indent="0">
              <a:buNone/>
            </a:pPr>
            <a:r>
              <a:rPr lang="en-US" altLang="ko-KR" sz="800" dirty="0" smtClean="0"/>
              <a:t>}</a:t>
            </a:r>
          </a:p>
          <a:p>
            <a:pPr marL="0" indent="0">
              <a:buNone/>
            </a:pPr>
            <a:r>
              <a:rPr lang="en-US" altLang="ko-KR" sz="1000" dirty="0" smtClean="0"/>
              <a:t>head(</a:t>
            </a:r>
            <a:r>
              <a:rPr lang="en-US" altLang="ko-KR" sz="1000" dirty="0" err="1" smtClean="0"/>
              <a:t>df_all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349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NAVER </a:t>
            </a:r>
            <a:r>
              <a:rPr lang="ko-KR" altLang="en-US" dirty="0" smtClean="0"/>
              <a:t>영화</a:t>
            </a:r>
            <a:r>
              <a:rPr lang="en-US" altLang="ko-KR" dirty="0" smtClean="0"/>
              <a:t>('</a:t>
            </a:r>
            <a:r>
              <a:rPr lang="ko-KR" altLang="en-US" dirty="0" err="1" smtClean="0"/>
              <a:t>하울의움직이는성</a:t>
            </a:r>
            <a:r>
              <a:rPr lang="en-US" altLang="ko-KR" dirty="0" smtClean="0"/>
              <a:t>') </a:t>
            </a:r>
            <a:br>
              <a:rPr lang="en-US" altLang="ko-KR" dirty="0" smtClean="0"/>
            </a:br>
            <a:r>
              <a:rPr lang="ko-KR" altLang="en-US" dirty="0" smtClean="0"/>
              <a:t>일반인 리뷰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4048" y="1600200"/>
            <a:ext cx="3682752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000" dirty="0" smtClean="0"/>
              <a:t>write.csv(</a:t>
            </a:r>
            <a:r>
              <a:rPr lang="en-US" altLang="ko-KR" sz="1000" dirty="0" err="1" smtClean="0"/>
              <a:t>df_all,'D</a:t>
            </a:r>
            <a:r>
              <a:rPr lang="en-US" altLang="ko-KR" sz="1000" dirty="0" smtClean="0"/>
              <a:t>:/Workspace/</a:t>
            </a:r>
            <a:r>
              <a:rPr lang="en-US" altLang="ko-KR" sz="1000" dirty="0" err="1" smtClean="0"/>
              <a:t>R_Statistics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rcrawling</a:t>
            </a:r>
            <a:r>
              <a:rPr lang="en-US" altLang="ko-KR" sz="1000" dirty="0" smtClean="0"/>
              <a:t>/howlsmovingcastle.csv')</a:t>
            </a:r>
          </a:p>
          <a:p>
            <a:pPr marL="0" indent="0">
              <a:buNone/>
            </a:pPr>
            <a:r>
              <a:rPr lang="en-US" altLang="ko-KR" sz="1000" dirty="0" smtClean="0"/>
              <a:t>write.xlsx(</a:t>
            </a:r>
            <a:r>
              <a:rPr lang="en-US" altLang="ko-KR" sz="1000" dirty="0" err="1" smtClean="0"/>
              <a:t>df_all,'D</a:t>
            </a:r>
            <a:r>
              <a:rPr lang="en-US" altLang="ko-KR" sz="1000" dirty="0" smtClean="0"/>
              <a:t>:/Workspace/</a:t>
            </a:r>
            <a:r>
              <a:rPr lang="en-US" altLang="ko-KR" sz="1000" dirty="0" err="1" smtClean="0"/>
              <a:t>R_Statistics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rcrawling</a:t>
            </a:r>
            <a:r>
              <a:rPr lang="en-US" altLang="ko-KR" sz="1000" dirty="0" smtClean="0"/>
              <a:t>/howlsmovingcastle2.xlsx',sheetName="</a:t>
            </a:r>
            <a:r>
              <a:rPr lang="ko-KR" altLang="en-US" sz="1000" dirty="0" err="1" smtClean="0"/>
              <a:t>하울의</a:t>
            </a:r>
            <a:r>
              <a:rPr lang="ko-KR" altLang="en-US" sz="1000" dirty="0" smtClean="0"/>
              <a:t> 움직이는 성</a:t>
            </a:r>
            <a:r>
              <a:rPr lang="en-US" altLang="ko-KR" sz="1000" dirty="0" smtClean="0"/>
              <a:t>")</a:t>
            </a:r>
            <a:endParaRPr lang="ko-KR" altLang="en-US" sz="1000" dirty="0" smtClean="0"/>
          </a:p>
          <a:p>
            <a:pPr marL="0" indent="0">
              <a:buNone/>
            </a:pP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9339" b="-1292"/>
          <a:stretch/>
        </p:blipFill>
        <p:spPr>
          <a:xfrm>
            <a:off x="251520" y="1556792"/>
            <a:ext cx="4632385" cy="501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7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smtClean="0"/>
              <a:t>NAVER </a:t>
            </a:r>
            <a:r>
              <a:rPr lang="ko-KR" altLang="en-US" sz="3600" dirty="0" smtClean="0"/>
              <a:t>영화</a:t>
            </a:r>
            <a:r>
              <a:rPr lang="en-US" altLang="ko-KR" sz="3600" dirty="0" smtClean="0"/>
              <a:t>('</a:t>
            </a:r>
            <a:r>
              <a:rPr lang="ko-KR" altLang="en-US" sz="3600" dirty="0" err="1" smtClean="0"/>
              <a:t>하울의움직이는성</a:t>
            </a:r>
            <a:r>
              <a:rPr lang="en-US" altLang="ko-KR" sz="3600" dirty="0" smtClean="0"/>
              <a:t>') </a:t>
            </a:r>
            <a:br>
              <a:rPr lang="en-US" altLang="ko-KR" sz="3600" dirty="0" smtClean="0"/>
            </a:br>
            <a:r>
              <a:rPr lang="ko-KR" altLang="en-US" sz="3600" dirty="0" smtClean="0"/>
              <a:t>일반인 리뷰 워드 </a:t>
            </a:r>
            <a:r>
              <a:rPr lang="ko-KR" altLang="en-US" sz="3600" dirty="0" err="1" smtClean="0"/>
              <a:t>클라우드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5069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00" dirty="0" smtClean="0"/>
              <a:t>{r warning = FALSE}</a:t>
            </a:r>
          </a:p>
          <a:p>
            <a:pPr marL="0" indent="0">
              <a:buNone/>
            </a:pPr>
            <a:r>
              <a:rPr lang="en-US" altLang="ko-KR" sz="1000" dirty="0" smtClean="0"/>
              <a:t>library(</a:t>
            </a:r>
            <a:r>
              <a:rPr lang="en-US" altLang="ko-KR" sz="1000" dirty="0" err="1" smtClean="0"/>
              <a:t>wordcloud</a:t>
            </a:r>
            <a:r>
              <a:rPr lang="en-US" altLang="ko-KR" sz="1000" dirty="0" smtClean="0"/>
              <a:t>)</a:t>
            </a:r>
          </a:p>
          <a:p>
            <a:pPr marL="0" indent="0">
              <a:buNone/>
            </a:pPr>
            <a:r>
              <a:rPr lang="en-US" altLang="ko-KR" sz="1000" dirty="0" smtClean="0"/>
              <a:t>library(</a:t>
            </a:r>
            <a:r>
              <a:rPr lang="en-US" altLang="ko-KR" sz="1000" dirty="0" err="1" smtClean="0"/>
              <a:t>rJava</a:t>
            </a:r>
            <a:r>
              <a:rPr lang="en-US" altLang="ko-KR" sz="1000" dirty="0" smtClean="0"/>
              <a:t>)</a:t>
            </a:r>
          </a:p>
          <a:p>
            <a:pPr marL="0" indent="0">
              <a:buNone/>
            </a:pPr>
            <a:r>
              <a:rPr lang="en-US" altLang="ko-KR" sz="1000" dirty="0" smtClean="0"/>
              <a:t>library(</a:t>
            </a:r>
            <a:r>
              <a:rPr lang="en-US" altLang="ko-KR" sz="1000" dirty="0" err="1" smtClean="0"/>
              <a:t>KoNLP</a:t>
            </a:r>
            <a:r>
              <a:rPr lang="en-US" altLang="ko-KR" sz="1000" dirty="0" smtClean="0"/>
              <a:t>)</a:t>
            </a:r>
          </a:p>
          <a:p>
            <a:pPr marL="0" indent="0">
              <a:buNone/>
            </a:pPr>
            <a:r>
              <a:rPr lang="en-US" altLang="ko-KR" sz="1000" dirty="0" err="1" smtClean="0"/>
              <a:t>useSejongDic</a:t>
            </a:r>
            <a:r>
              <a:rPr lang="en-US" altLang="ko-KR" sz="1000" dirty="0" smtClean="0"/>
              <a:t>()</a:t>
            </a:r>
          </a:p>
          <a:p>
            <a:pPr marL="0" indent="0">
              <a:buNone/>
            </a:pPr>
            <a:r>
              <a:rPr lang="en-US" altLang="ko-KR" sz="1000" dirty="0" smtClean="0"/>
              <a:t>library(</a:t>
            </a:r>
            <a:r>
              <a:rPr lang="en-US" altLang="ko-KR" sz="1000" dirty="0" err="1" smtClean="0"/>
              <a:t>xlsx</a:t>
            </a:r>
            <a:r>
              <a:rPr lang="en-US" altLang="ko-KR" sz="1000" dirty="0" smtClean="0"/>
              <a:t>)</a:t>
            </a:r>
          </a:p>
          <a:p>
            <a:pPr marL="0" indent="0">
              <a:buNone/>
            </a:pPr>
            <a:r>
              <a:rPr lang="en-US" altLang="ko-KR" sz="1000" dirty="0" smtClean="0"/>
              <a:t>library(</a:t>
            </a:r>
            <a:r>
              <a:rPr lang="en-US" altLang="ko-KR" sz="1000" dirty="0" err="1" smtClean="0"/>
              <a:t>stringr</a:t>
            </a:r>
            <a:r>
              <a:rPr lang="en-US" altLang="ko-KR" sz="1000" dirty="0" smtClean="0"/>
              <a:t>)</a:t>
            </a:r>
          </a:p>
          <a:p>
            <a:pPr marL="0" indent="0">
              <a:buNone/>
            </a:pPr>
            <a:r>
              <a:rPr lang="en-US" altLang="ko-KR" sz="1000" dirty="0" smtClean="0"/>
              <a:t>library(</a:t>
            </a:r>
            <a:r>
              <a:rPr lang="en-US" altLang="ko-KR" sz="1000" dirty="0" err="1" smtClean="0"/>
              <a:t>RColorBrewer</a:t>
            </a:r>
            <a:r>
              <a:rPr lang="en-US" altLang="ko-KR" sz="1000" dirty="0" smtClean="0"/>
              <a:t>)</a:t>
            </a:r>
          </a:p>
          <a:p>
            <a:pPr marL="0" indent="0">
              <a:buNone/>
            </a:pPr>
            <a:r>
              <a:rPr lang="en-US" altLang="ko-KR" sz="1000" dirty="0" smtClean="0"/>
              <a:t>library(ggplot2)</a:t>
            </a:r>
          </a:p>
          <a:p>
            <a:pPr marL="0" indent="0">
              <a:buNone/>
            </a:pPr>
            <a:r>
              <a:rPr lang="en-US" altLang="ko-KR" sz="1000" dirty="0" smtClean="0"/>
              <a:t>library(</a:t>
            </a:r>
            <a:r>
              <a:rPr lang="en-US" altLang="ko-KR" sz="1000" dirty="0" err="1" smtClean="0"/>
              <a:t>dplyr</a:t>
            </a:r>
            <a:r>
              <a:rPr lang="en-US" altLang="ko-KR" sz="1000" dirty="0" smtClean="0"/>
              <a:t>)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data1 &lt;- read.xlsx2('D:/Workspace/</a:t>
            </a:r>
            <a:r>
              <a:rPr lang="en-US" altLang="ko-KR" sz="1000" dirty="0" err="1" smtClean="0"/>
              <a:t>R_Statistics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rcrawling</a:t>
            </a:r>
            <a:r>
              <a:rPr lang="en-US" altLang="ko-KR" sz="1000" dirty="0" smtClean="0"/>
              <a:t>/howlsmovingcastle2.xlsx', 1)</a:t>
            </a:r>
          </a:p>
          <a:p>
            <a:pPr marL="0" indent="0">
              <a:buNone/>
            </a:pPr>
            <a:r>
              <a:rPr lang="en-US" altLang="ko-KR" sz="1000" dirty="0" smtClean="0"/>
              <a:t>head(data1)</a:t>
            </a:r>
          </a:p>
          <a:p>
            <a:pPr marL="0" indent="0">
              <a:buNone/>
            </a:pPr>
            <a:r>
              <a:rPr lang="en-US" altLang="ko-KR" sz="1000" dirty="0" smtClean="0"/>
              <a:t>data2 &lt;- data1$review</a:t>
            </a:r>
          </a:p>
          <a:p>
            <a:pPr marL="0" indent="0">
              <a:buNone/>
            </a:pPr>
            <a:r>
              <a:rPr lang="en-US" altLang="ko-KR" sz="1000" dirty="0" smtClean="0"/>
              <a:t>head(data2)</a:t>
            </a:r>
          </a:p>
          <a:p>
            <a:pPr marL="0" indent="0">
              <a:buNone/>
            </a:pPr>
            <a:r>
              <a:rPr lang="en-US" altLang="ko-KR" sz="1000" dirty="0" err="1" smtClean="0"/>
              <a:t>write.table</a:t>
            </a:r>
            <a:r>
              <a:rPr lang="en-US" altLang="ko-KR" sz="1000" dirty="0" smtClean="0"/>
              <a:t>(data2, 'D:/Workspace/</a:t>
            </a:r>
            <a:r>
              <a:rPr lang="en-US" altLang="ko-KR" sz="1000" dirty="0" err="1" smtClean="0"/>
              <a:t>R_Statistics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rcrawling</a:t>
            </a:r>
            <a:r>
              <a:rPr lang="en-US" altLang="ko-KR" sz="1000" dirty="0" smtClean="0"/>
              <a:t>/howlsmovingcastle.txt', </a:t>
            </a:r>
          </a:p>
          <a:p>
            <a:pPr marL="0" indent="0">
              <a:buNone/>
            </a:pPr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sep</a:t>
            </a:r>
            <a:r>
              <a:rPr lang="en-US" altLang="ko-KR" sz="1000" dirty="0" smtClean="0"/>
              <a:t>=",",</a:t>
            </a:r>
          </a:p>
          <a:p>
            <a:pPr marL="0" indent="0">
              <a:buNone/>
            </a:pPr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row.names</a:t>
            </a:r>
            <a:r>
              <a:rPr lang="en-US" altLang="ko-KR" sz="1000" dirty="0" smtClean="0"/>
              <a:t>=FALSE,</a:t>
            </a:r>
          </a:p>
          <a:p>
            <a:pPr marL="0" indent="0">
              <a:buNone/>
            </a:pPr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col.names</a:t>
            </a:r>
            <a:r>
              <a:rPr lang="en-US" altLang="ko-KR" sz="1000" dirty="0" smtClean="0"/>
              <a:t> = FALSE,</a:t>
            </a:r>
          </a:p>
          <a:p>
            <a:pPr marL="0" indent="0">
              <a:buNone/>
            </a:pPr>
            <a:r>
              <a:rPr lang="en-US" altLang="ko-KR" sz="1000" dirty="0" smtClean="0"/>
              <a:t>            quote=FALSE)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data3 &lt;- </a:t>
            </a:r>
            <a:r>
              <a:rPr lang="en-US" altLang="ko-KR" sz="1000" dirty="0" err="1" smtClean="0"/>
              <a:t>readLines</a:t>
            </a:r>
            <a:r>
              <a:rPr lang="en-US" altLang="ko-KR" sz="1000" dirty="0" smtClean="0"/>
              <a:t>('D:/Workspace/</a:t>
            </a:r>
            <a:r>
              <a:rPr lang="en-US" altLang="ko-KR" sz="1000" dirty="0" err="1" smtClean="0"/>
              <a:t>R_Statistics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rcrawling</a:t>
            </a:r>
            <a:r>
              <a:rPr lang="en-US" altLang="ko-KR" sz="1000" dirty="0" smtClean="0"/>
              <a:t>/howlsmovingcastle.txt')</a:t>
            </a:r>
          </a:p>
          <a:p>
            <a:pPr marL="0" indent="0">
              <a:buNone/>
            </a:pPr>
            <a:r>
              <a:rPr lang="en-US" altLang="ko-KR" sz="1000" dirty="0" smtClean="0"/>
              <a:t>head(data3)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499992" y="1556792"/>
            <a:ext cx="4032448" cy="5184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 smtClean="0"/>
              <a:t>howl1 &lt;- </a:t>
            </a:r>
            <a:r>
              <a:rPr lang="en-US" altLang="ko-KR" sz="1000" dirty="0" err="1" smtClean="0"/>
              <a:t>sapply</a:t>
            </a:r>
            <a:r>
              <a:rPr lang="en-US" altLang="ko-KR" sz="1000" dirty="0" smtClean="0"/>
              <a:t>(data3, </a:t>
            </a:r>
            <a:r>
              <a:rPr lang="en-US" altLang="ko-KR" sz="1000" dirty="0" err="1" smtClean="0"/>
              <a:t>extractNoun</a:t>
            </a:r>
            <a:r>
              <a:rPr lang="en-US" altLang="ko-KR" sz="1000" dirty="0" smtClean="0"/>
              <a:t>, USE.NAMES = F)</a:t>
            </a:r>
          </a:p>
          <a:p>
            <a:pPr marL="0" indent="0">
              <a:buNone/>
            </a:pPr>
            <a:r>
              <a:rPr lang="en-US" altLang="ko-KR" sz="1000" dirty="0" smtClean="0"/>
              <a:t>head(howl1)</a:t>
            </a:r>
          </a:p>
          <a:p>
            <a:pPr marL="0" indent="0">
              <a:buNone/>
            </a:pPr>
            <a:r>
              <a:rPr lang="en-US" altLang="ko-KR" sz="1000" dirty="0" smtClean="0"/>
              <a:t>howl2 &lt;- </a:t>
            </a:r>
            <a:r>
              <a:rPr lang="en-US" altLang="ko-KR" sz="1000" dirty="0" err="1" smtClean="0"/>
              <a:t>unlist</a:t>
            </a:r>
            <a:r>
              <a:rPr lang="en-US" altLang="ko-KR" sz="1000" dirty="0" smtClean="0"/>
              <a:t>(howl1)</a:t>
            </a:r>
          </a:p>
          <a:p>
            <a:pPr marL="0" indent="0">
              <a:buNone/>
            </a:pPr>
            <a:r>
              <a:rPr lang="en-US" altLang="ko-KR" sz="1000" dirty="0" smtClean="0"/>
              <a:t>head(howl2, 10)</a:t>
            </a:r>
          </a:p>
          <a:p>
            <a:pPr marL="0" indent="0">
              <a:buNone/>
            </a:pPr>
            <a:r>
              <a:rPr lang="en-US" altLang="ko-KR" sz="1000" dirty="0" smtClean="0"/>
              <a:t>howl2 &lt;- </a:t>
            </a:r>
            <a:r>
              <a:rPr lang="en-US" altLang="ko-KR" sz="1000" dirty="0" err="1" smtClean="0"/>
              <a:t>str_replace_all</a:t>
            </a:r>
            <a:r>
              <a:rPr lang="en-US" altLang="ko-KR" sz="1000" dirty="0" smtClean="0"/>
              <a:t>(howl2, "[^[:alpha:]]", "")</a:t>
            </a:r>
          </a:p>
          <a:p>
            <a:pPr marL="0" indent="0">
              <a:buNone/>
            </a:pPr>
            <a:r>
              <a:rPr lang="en-US" altLang="ko-KR" sz="1000" dirty="0" smtClean="0"/>
              <a:t>howl2 &lt;- </a:t>
            </a:r>
            <a:r>
              <a:rPr lang="en-US" altLang="ko-KR" sz="1000" dirty="0" err="1" smtClean="0"/>
              <a:t>gsub</a:t>
            </a:r>
            <a:r>
              <a:rPr lang="en-US" altLang="ko-KR" sz="1000" dirty="0" smtClean="0"/>
              <a:t>('[</a:t>
            </a:r>
            <a:r>
              <a:rPr lang="ko-KR" altLang="en-US" sz="1000" dirty="0" err="1" smtClean="0"/>
              <a:t>ㄱ</a:t>
            </a:r>
            <a:r>
              <a:rPr lang="en-US" altLang="ko-KR" sz="1000" dirty="0" smtClean="0"/>
              <a:t>-</a:t>
            </a:r>
            <a:r>
              <a:rPr lang="ko-KR" altLang="en-US" sz="1000" dirty="0" err="1" smtClean="0"/>
              <a:t>ㅎ</a:t>
            </a:r>
            <a:r>
              <a:rPr lang="en-US" altLang="ko-KR" sz="1000" dirty="0" smtClean="0"/>
              <a:t>]','',howl2)</a:t>
            </a:r>
          </a:p>
          <a:p>
            <a:pPr marL="0" indent="0">
              <a:buNone/>
            </a:pPr>
            <a:r>
              <a:rPr lang="en-US" altLang="ko-KR" sz="1000" dirty="0" smtClean="0"/>
              <a:t>howl2 &lt;- </a:t>
            </a:r>
            <a:r>
              <a:rPr lang="en-US" altLang="ko-KR" sz="1000" dirty="0" err="1" smtClean="0"/>
              <a:t>gsub</a:t>
            </a:r>
            <a:r>
              <a:rPr lang="en-US" altLang="ko-KR" sz="1000" dirty="0" smtClean="0"/>
              <a:t>('(</a:t>
            </a:r>
            <a:r>
              <a:rPr lang="ko-KR" altLang="en-US" sz="1000" dirty="0" err="1" smtClean="0"/>
              <a:t>ㅜ</a:t>
            </a:r>
            <a:r>
              <a:rPr lang="en-US" altLang="ko-KR" sz="1000" dirty="0" smtClean="0"/>
              <a:t>|</a:t>
            </a:r>
            <a:r>
              <a:rPr lang="ko-KR" altLang="en-US" sz="1000" dirty="0" err="1" smtClean="0"/>
              <a:t>ㅠ</a:t>
            </a:r>
            <a:r>
              <a:rPr lang="en-US" altLang="ko-KR" sz="1000" dirty="0" smtClean="0"/>
              <a:t>)+','',howl2)</a:t>
            </a:r>
          </a:p>
          <a:p>
            <a:pPr marL="0" indent="0">
              <a:buNone/>
            </a:pPr>
            <a:r>
              <a:rPr lang="en-US" altLang="ko-KR" sz="1000" dirty="0" smtClean="0"/>
              <a:t>howl2 &lt;- </a:t>
            </a:r>
            <a:r>
              <a:rPr lang="en-US" altLang="ko-KR" sz="1000" dirty="0" err="1" smtClean="0"/>
              <a:t>gsub</a:t>
            </a:r>
            <a:r>
              <a:rPr lang="en-US" altLang="ko-KR" sz="1000" dirty="0" smtClean="0"/>
              <a:t>(" ", "", howl2)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txt &lt;- </a:t>
            </a:r>
            <a:r>
              <a:rPr lang="en-US" altLang="ko-KR" sz="1000" dirty="0" err="1" smtClean="0"/>
              <a:t>readLines</a:t>
            </a:r>
            <a:r>
              <a:rPr lang="en-US" altLang="ko-KR" sz="1000" dirty="0" smtClean="0"/>
              <a:t>("howlsmovingcastle_gsub.txt") </a:t>
            </a:r>
          </a:p>
          <a:p>
            <a:pPr marL="0" indent="0">
              <a:buNone/>
            </a:pPr>
            <a:r>
              <a:rPr lang="en-US" altLang="ko-KR" sz="1000" dirty="0" smtClean="0"/>
              <a:t>txt</a:t>
            </a:r>
          </a:p>
          <a:p>
            <a:pPr marL="0" indent="0">
              <a:buNone/>
            </a:pPr>
            <a:r>
              <a:rPr lang="en-US" altLang="ko-KR" sz="1000" dirty="0" smtClean="0"/>
              <a:t>for(i in 1:length(txt)) {</a:t>
            </a:r>
          </a:p>
          <a:p>
            <a:pPr marL="0" indent="0">
              <a:buNone/>
            </a:pPr>
            <a:r>
              <a:rPr lang="en-US" altLang="ko-KR" sz="1000" dirty="0" smtClean="0"/>
              <a:t>  howl2 &lt;-</a:t>
            </a:r>
            <a:r>
              <a:rPr lang="en-US" altLang="ko-KR" sz="1000" dirty="0" err="1" smtClean="0"/>
              <a:t>gsub</a:t>
            </a:r>
            <a:r>
              <a:rPr lang="en-US" altLang="ko-KR" sz="1000" dirty="0" smtClean="0"/>
              <a:t>((txt[i]), "", howl2)     </a:t>
            </a:r>
          </a:p>
          <a:p>
            <a:pPr marL="0" indent="0">
              <a:buNone/>
            </a:pPr>
            <a:r>
              <a:rPr lang="en-US" altLang="ko-KR" sz="1000" dirty="0" smtClean="0"/>
              <a:t>}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howl2 &lt;- Filter(function(x) {</a:t>
            </a:r>
            <a:r>
              <a:rPr lang="en-US" altLang="ko-KR" sz="1000" dirty="0" err="1" smtClean="0"/>
              <a:t>nchar</a:t>
            </a:r>
            <a:r>
              <a:rPr lang="en-US" altLang="ko-KR" sz="1000" dirty="0" smtClean="0"/>
              <a:t>(x) &gt;= 2}, howl2) </a:t>
            </a:r>
          </a:p>
          <a:p>
            <a:pPr marL="0" indent="0">
              <a:buNone/>
            </a:pPr>
            <a:r>
              <a:rPr lang="en-US" altLang="ko-KR" sz="1000" dirty="0" smtClean="0"/>
              <a:t>head(howl2,50)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write(</a:t>
            </a:r>
            <a:r>
              <a:rPr lang="en-US" altLang="ko-KR" sz="1000" dirty="0" err="1" smtClean="0"/>
              <a:t>unlist</a:t>
            </a:r>
            <a:r>
              <a:rPr lang="en-US" altLang="ko-KR" sz="1000" dirty="0" smtClean="0"/>
              <a:t>(howl2),"howlsmovingcastle2.txt")</a:t>
            </a:r>
          </a:p>
          <a:p>
            <a:pPr marL="0" indent="0">
              <a:buNone/>
            </a:pPr>
            <a:r>
              <a:rPr lang="en-US" altLang="ko-KR" sz="1000" dirty="0" smtClean="0"/>
              <a:t>howl3 &lt;- </a:t>
            </a:r>
            <a:r>
              <a:rPr lang="en-US" altLang="ko-KR" sz="1000" dirty="0" err="1" smtClean="0"/>
              <a:t>read.table</a:t>
            </a:r>
            <a:r>
              <a:rPr lang="en-US" altLang="ko-KR" sz="1000" dirty="0" smtClean="0"/>
              <a:t>("howlsmovingcastle2.txt")</a:t>
            </a:r>
          </a:p>
          <a:p>
            <a:pPr marL="0" indent="0">
              <a:buNone/>
            </a:pPr>
            <a:r>
              <a:rPr lang="en-US" altLang="ko-KR" sz="1000" dirty="0" err="1" smtClean="0"/>
              <a:t>nrow</a:t>
            </a:r>
            <a:r>
              <a:rPr lang="en-US" altLang="ko-KR" sz="1000" dirty="0" smtClean="0"/>
              <a:t>(howl3)</a:t>
            </a:r>
          </a:p>
          <a:p>
            <a:pPr marL="0" indent="0">
              <a:buNone/>
            </a:pPr>
            <a:r>
              <a:rPr lang="en-US" altLang="ko-KR" sz="1000" dirty="0" err="1" smtClean="0"/>
              <a:t>wordcount</a:t>
            </a:r>
            <a:r>
              <a:rPr lang="en-US" altLang="ko-KR" sz="1000" dirty="0" smtClean="0"/>
              <a:t>&lt;- table(howl3)</a:t>
            </a:r>
          </a:p>
          <a:p>
            <a:pPr marL="0" indent="0">
              <a:buNone/>
            </a:pPr>
            <a:r>
              <a:rPr lang="en-US" altLang="ko-KR" sz="1000" dirty="0" smtClean="0"/>
              <a:t>head(sort(</a:t>
            </a:r>
            <a:r>
              <a:rPr lang="en-US" altLang="ko-KR" sz="1000" dirty="0" err="1" smtClean="0"/>
              <a:t>wordcount</a:t>
            </a:r>
            <a:r>
              <a:rPr lang="en-US" altLang="ko-KR" sz="1000" dirty="0" smtClean="0"/>
              <a:t>, decreasing = T),100)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palete</a:t>
            </a:r>
            <a:r>
              <a:rPr lang="en-US" altLang="ko-KR" sz="1000" dirty="0" smtClean="0"/>
              <a:t> &lt;- </a:t>
            </a:r>
            <a:r>
              <a:rPr lang="en-US" altLang="ko-KR" sz="1000" dirty="0" err="1" smtClean="0"/>
              <a:t>brewer.pal</a:t>
            </a:r>
            <a:r>
              <a:rPr lang="en-US" altLang="ko-KR" sz="1000" dirty="0" smtClean="0"/>
              <a:t>(8,"Set2")</a:t>
            </a:r>
          </a:p>
          <a:p>
            <a:pPr marL="0" indent="0">
              <a:buNone/>
            </a:pPr>
            <a:r>
              <a:rPr lang="en-US" altLang="ko-KR" sz="1000" dirty="0" err="1" smtClean="0"/>
              <a:t>wordcloud</a:t>
            </a:r>
            <a:r>
              <a:rPr lang="en-US" altLang="ko-KR" sz="1000" dirty="0" smtClean="0"/>
              <a:t>(names(</a:t>
            </a:r>
            <a:r>
              <a:rPr lang="en-US" altLang="ko-KR" sz="1000" dirty="0" err="1" smtClean="0"/>
              <a:t>wordcount</a:t>
            </a:r>
            <a:r>
              <a:rPr lang="en-US" altLang="ko-KR" sz="1000" dirty="0" smtClean="0"/>
              <a:t>), </a:t>
            </a:r>
            <a:r>
              <a:rPr lang="en-US" altLang="ko-KR" sz="1000" dirty="0" err="1" smtClean="0"/>
              <a:t>freq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wordcount</a:t>
            </a:r>
            <a:r>
              <a:rPr lang="en-US" altLang="ko-KR" sz="1000" dirty="0" smtClean="0"/>
              <a:t>, scale = c(5,1),</a:t>
            </a:r>
          </a:p>
          <a:p>
            <a:pPr marL="0" indent="0">
              <a:buNone/>
            </a:pPr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rot.per</a:t>
            </a:r>
            <a:r>
              <a:rPr lang="en-US" altLang="ko-KR" sz="1000" dirty="0" smtClean="0"/>
              <a:t>=0.25, </a:t>
            </a:r>
            <a:r>
              <a:rPr lang="en-US" altLang="ko-KR" sz="1000" dirty="0" err="1" smtClean="0"/>
              <a:t>min.freq</a:t>
            </a:r>
            <a:r>
              <a:rPr lang="en-US" altLang="ko-KR" sz="1000" dirty="0" smtClean="0"/>
              <a:t> = 5,</a:t>
            </a:r>
          </a:p>
          <a:p>
            <a:pPr marL="0" indent="0">
              <a:buNone/>
            </a:pPr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random.order</a:t>
            </a:r>
            <a:r>
              <a:rPr lang="en-US" altLang="ko-KR" sz="1000" dirty="0" smtClean="0"/>
              <a:t> = F, </a:t>
            </a:r>
            <a:r>
              <a:rPr lang="en-US" altLang="ko-KR" sz="1000" dirty="0" err="1" smtClean="0"/>
              <a:t>random.color</a:t>
            </a:r>
            <a:r>
              <a:rPr lang="en-US" altLang="ko-KR" sz="1000" dirty="0" smtClean="0"/>
              <a:t> = T, colors = </a:t>
            </a:r>
            <a:r>
              <a:rPr lang="en-US" altLang="ko-KR" sz="1000" dirty="0" err="1" smtClean="0"/>
              <a:t>palete</a:t>
            </a:r>
            <a:r>
              <a:rPr lang="en-US" altLang="ko-KR" sz="1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432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t="6211" r="10656" b="6832"/>
          <a:stretch/>
        </p:blipFill>
        <p:spPr>
          <a:xfrm>
            <a:off x="971600" y="26110"/>
            <a:ext cx="7416824" cy="6802061"/>
          </a:xfrm>
        </p:spPr>
      </p:pic>
    </p:spTree>
    <p:extLst>
      <p:ext uri="{BB962C8B-B14F-4D97-AF65-F5344CB8AC3E}">
        <p14:creationId xmlns:p14="http://schemas.microsoft.com/office/powerpoint/2010/main" val="35779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NAVER </a:t>
            </a:r>
            <a:r>
              <a:rPr lang="ko-KR" altLang="en-US" sz="3600" dirty="0" smtClean="0"/>
              <a:t>영화</a:t>
            </a:r>
            <a:r>
              <a:rPr lang="en-US" altLang="ko-KR" sz="3600" dirty="0" smtClean="0"/>
              <a:t>('</a:t>
            </a:r>
            <a:r>
              <a:rPr lang="ko-KR" altLang="en-US" sz="3600" dirty="0" err="1" smtClean="0"/>
              <a:t>하울의움직이는성</a:t>
            </a:r>
            <a:r>
              <a:rPr lang="en-US" altLang="ko-KR" sz="3600" dirty="0" smtClean="0"/>
              <a:t>') </a:t>
            </a:r>
            <a:br>
              <a:rPr lang="en-US" altLang="ko-KR" sz="3600" dirty="0" smtClean="0"/>
            </a:br>
            <a:r>
              <a:rPr lang="ko-KR" altLang="en-US" sz="3600" dirty="0" smtClean="0"/>
              <a:t>일반인 리뷰 워드 </a:t>
            </a:r>
            <a:r>
              <a:rPr lang="ko-KR" altLang="en-US" sz="3600" dirty="0" err="1" smtClean="0"/>
              <a:t>클라우드</a:t>
            </a:r>
            <a:endParaRPr lang="ko-KR" altLang="en-US" sz="3600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3" t="48889" r="38460" b="1365"/>
          <a:stretch/>
        </p:blipFill>
        <p:spPr>
          <a:xfrm>
            <a:off x="1475656" y="0"/>
            <a:ext cx="6964791" cy="6885647"/>
          </a:xfrm>
        </p:spPr>
      </p:pic>
    </p:spTree>
    <p:extLst>
      <p:ext uri="{BB962C8B-B14F-4D97-AF65-F5344CB8AC3E}">
        <p14:creationId xmlns:p14="http://schemas.microsoft.com/office/powerpoint/2010/main" val="124956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smtClean="0"/>
              <a:t>NAVER </a:t>
            </a:r>
            <a:r>
              <a:rPr lang="ko-KR" altLang="en-US" sz="3600" dirty="0" smtClean="0"/>
              <a:t>영화</a:t>
            </a:r>
            <a:r>
              <a:rPr lang="en-US" altLang="ko-KR" sz="3600" dirty="0" smtClean="0"/>
              <a:t>('</a:t>
            </a:r>
            <a:r>
              <a:rPr lang="ko-KR" altLang="en-US" sz="3600" dirty="0" err="1" smtClean="0"/>
              <a:t>하울의움직이는성</a:t>
            </a:r>
            <a:r>
              <a:rPr lang="en-US" altLang="ko-KR" sz="3600" dirty="0" smtClean="0"/>
              <a:t>') </a:t>
            </a:r>
            <a:br>
              <a:rPr lang="en-US" altLang="ko-KR" sz="3600" dirty="0" smtClean="0"/>
            </a:br>
            <a:r>
              <a:rPr lang="ko-KR" altLang="en-US" sz="3600" dirty="0" smtClean="0"/>
              <a:t>일반인 리뷰 평점 분석하기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5069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00" dirty="0" smtClean="0"/>
              <a:t>library(ggplot2)</a:t>
            </a:r>
          </a:p>
          <a:p>
            <a:pPr marL="0" indent="0">
              <a:buNone/>
            </a:pPr>
            <a:r>
              <a:rPr lang="en-US" altLang="ko-KR" sz="1000" dirty="0" smtClean="0"/>
              <a:t>library(</a:t>
            </a:r>
            <a:r>
              <a:rPr lang="en-US" altLang="ko-KR" sz="1000" dirty="0" err="1" smtClean="0"/>
              <a:t>tidyr</a:t>
            </a:r>
            <a:r>
              <a:rPr lang="en-US" altLang="ko-KR" sz="1000" dirty="0" smtClean="0"/>
              <a:t>)</a:t>
            </a:r>
          </a:p>
          <a:p>
            <a:pPr marL="0" indent="0">
              <a:buNone/>
            </a:pPr>
            <a:r>
              <a:rPr lang="en-US" altLang="ko-KR" sz="1000" dirty="0" smtClean="0"/>
              <a:t>library(reshape2)</a:t>
            </a:r>
          </a:p>
          <a:p>
            <a:pPr marL="0" indent="0">
              <a:buNone/>
            </a:pPr>
            <a:r>
              <a:rPr lang="en-US" altLang="ko-KR" sz="1000" dirty="0" smtClean="0"/>
              <a:t>library(</a:t>
            </a:r>
            <a:r>
              <a:rPr lang="en-US" altLang="ko-KR" sz="1000" dirty="0" err="1" smtClean="0"/>
              <a:t>dplyr</a:t>
            </a:r>
            <a:r>
              <a:rPr lang="en-US" altLang="ko-KR" sz="1000" dirty="0" smtClean="0"/>
              <a:t>)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h1 &lt;- read.csv('howlsmovingcastle.csv')</a:t>
            </a:r>
          </a:p>
          <a:p>
            <a:pPr marL="0" indent="0">
              <a:buNone/>
            </a:pPr>
            <a:r>
              <a:rPr lang="en-US" altLang="ko-KR" sz="1000" dirty="0" err="1" smtClean="0"/>
              <a:t>h_score</a:t>
            </a:r>
            <a:r>
              <a:rPr lang="en-US" altLang="ko-KR" sz="1000" dirty="0" smtClean="0"/>
              <a:t> &lt;- melt(h1$score)</a:t>
            </a:r>
          </a:p>
          <a:p>
            <a:pPr marL="0" indent="0">
              <a:buNone/>
            </a:pPr>
            <a:r>
              <a:rPr lang="en-US" altLang="ko-KR" sz="1000" dirty="0" err="1" smtClean="0"/>
              <a:t>h_time</a:t>
            </a:r>
            <a:r>
              <a:rPr lang="en-US" altLang="ko-KR" sz="1000" dirty="0" smtClean="0"/>
              <a:t> &lt;- melt(h1$time)</a:t>
            </a:r>
          </a:p>
          <a:p>
            <a:pPr marL="0" indent="0">
              <a:buNone/>
            </a:pPr>
            <a:r>
              <a:rPr lang="en-US" altLang="ko-KR" sz="1000" dirty="0" smtClean="0"/>
              <a:t>h2 &lt;- </a:t>
            </a:r>
            <a:r>
              <a:rPr lang="en-US" altLang="ko-KR" sz="1000" dirty="0" err="1" smtClean="0"/>
              <a:t>cbind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h_score,h_time</a:t>
            </a:r>
            <a:r>
              <a:rPr lang="en-US" altLang="ko-KR" sz="1000" dirty="0" smtClean="0"/>
              <a:t>)</a:t>
            </a:r>
          </a:p>
          <a:p>
            <a:pPr marL="0" indent="0">
              <a:buNone/>
            </a:pPr>
            <a:r>
              <a:rPr lang="en-US" altLang="ko-KR" sz="1000" dirty="0" err="1" smtClean="0"/>
              <a:t>colnames</a:t>
            </a:r>
            <a:r>
              <a:rPr lang="en-US" altLang="ko-KR" sz="1000" dirty="0" smtClean="0"/>
              <a:t>(h2) &lt;- c('score', 'time')</a:t>
            </a:r>
          </a:p>
          <a:p>
            <a:pPr marL="0" indent="0">
              <a:buNone/>
            </a:pPr>
            <a:r>
              <a:rPr lang="en-US" altLang="ko-KR" sz="1000" dirty="0" smtClean="0"/>
              <a:t>head(h2)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h2$score &lt;- </a:t>
            </a:r>
            <a:r>
              <a:rPr lang="en-US" altLang="ko-KR" sz="1000" dirty="0" err="1" smtClean="0"/>
              <a:t>as.numeric</a:t>
            </a:r>
            <a:r>
              <a:rPr lang="en-US" altLang="ko-KR" sz="1000" dirty="0" smtClean="0"/>
              <a:t>(h2$score)</a:t>
            </a:r>
          </a:p>
          <a:p>
            <a:pPr marL="0" indent="0">
              <a:buNone/>
            </a:pPr>
            <a:r>
              <a:rPr lang="en-US" altLang="ko-KR" sz="1000" dirty="0" smtClean="0"/>
              <a:t>h2$time &lt;- </a:t>
            </a:r>
            <a:r>
              <a:rPr lang="en-US" altLang="ko-KR" sz="1000" dirty="0" err="1" smtClean="0"/>
              <a:t>as.character</a:t>
            </a:r>
            <a:r>
              <a:rPr lang="en-US" altLang="ko-KR" sz="1000" dirty="0" smtClean="0"/>
              <a:t>(h2$time)</a:t>
            </a:r>
          </a:p>
          <a:p>
            <a:pPr marL="0" indent="0">
              <a:buNone/>
            </a:pPr>
            <a:r>
              <a:rPr lang="en-US" altLang="ko-KR" sz="1000" dirty="0" smtClean="0"/>
              <a:t>h2$time &lt;- </a:t>
            </a:r>
            <a:r>
              <a:rPr lang="en-US" altLang="ko-KR" sz="1000" dirty="0" err="1" smtClean="0"/>
              <a:t>gsub</a:t>
            </a:r>
            <a:r>
              <a:rPr lang="en-US" altLang="ko-KR" sz="1000" dirty="0" smtClean="0"/>
              <a:t>("\\.","-",h2$time)</a:t>
            </a:r>
          </a:p>
          <a:p>
            <a:pPr marL="0" indent="0">
              <a:buNone/>
            </a:pPr>
            <a:r>
              <a:rPr lang="en-US" altLang="ko-KR" sz="1000" dirty="0" smtClean="0"/>
              <a:t>h2$time &lt;- </a:t>
            </a:r>
            <a:r>
              <a:rPr lang="en-US" altLang="ko-KR" sz="1000" dirty="0" err="1" smtClean="0"/>
              <a:t>gsub</a:t>
            </a:r>
            <a:r>
              <a:rPr lang="en-US" altLang="ko-KR" sz="1000" dirty="0" smtClean="0"/>
              <a:t>(" ","/",h2$time)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h3 &lt;- separate(h2, time, </a:t>
            </a:r>
            <a:r>
              <a:rPr lang="en-US" altLang="ko-KR" sz="1000" dirty="0" err="1" smtClean="0"/>
              <a:t>sep</a:t>
            </a:r>
            <a:r>
              <a:rPr lang="en-US" altLang="ko-KR" sz="1000" dirty="0" smtClean="0"/>
              <a:t>="/", into=c("</a:t>
            </a:r>
            <a:r>
              <a:rPr lang="en-US" altLang="ko-KR" sz="1000" dirty="0" err="1" smtClean="0"/>
              <a:t>date","time</a:t>
            </a:r>
            <a:r>
              <a:rPr lang="en-US" altLang="ko-KR" sz="1000" dirty="0" smtClean="0"/>
              <a:t>"))</a:t>
            </a:r>
          </a:p>
          <a:p>
            <a:pPr marL="0" indent="0">
              <a:buNone/>
            </a:pPr>
            <a:r>
              <a:rPr lang="en-US" altLang="ko-KR" sz="1000" dirty="0" smtClean="0"/>
              <a:t>head(h3)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 err="1" smtClean="0"/>
              <a:t>ggplot</a:t>
            </a:r>
            <a:r>
              <a:rPr lang="en-US" altLang="ko-KR" sz="1000" dirty="0" smtClean="0"/>
              <a:t>(h3, </a:t>
            </a:r>
            <a:r>
              <a:rPr lang="en-US" altLang="ko-KR" sz="1000" dirty="0" err="1" smtClean="0"/>
              <a:t>aes</a:t>
            </a:r>
            <a:r>
              <a:rPr lang="en-US" altLang="ko-KR" sz="1000" dirty="0" smtClean="0"/>
              <a:t>(x=score)) + </a:t>
            </a:r>
            <a:r>
              <a:rPr lang="en-US" altLang="ko-KR" sz="1000" dirty="0" err="1" smtClean="0"/>
              <a:t>geom_bar</a:t>
            </a:r>
            <a:r>
              <a:rPr lang="en-US" altLang="ko-KR" sz="1000" dirty="0" smtClean="0"/>
              <a:t>(fill = 'blue') +</a:t>
            </a:r>
          </a:p>
          <a:p>
            <a:pPr marL="0" indent="0">
              <a:buNone/>
            </a:pP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xlab</a:t>
            </a:r>
            <a:r>
              <a:rPr lang="en-US" altLang="ko-KR" sz="1000" dirty="0" smtClean="0"/>
              <a:t>("</a:t>
            </a:r>
            <a:r>
              <a:rPr lang="ko-KR" altLang="en-US" sz="1000" dirty="0" smtClean="0"/>
              <a:t>평점</a:t>
            </a:r>
            <a:r>
              <a:rPr lang="en-US" altLang="ko-KR" sz="1000" dirty="0" smtClean="0"/>
              <a:t>") + </a:t>
            </a:r>
            <a:r>
              <a:rPr lang="en-US" altLang="ko-KR" sz="1000" dirty="0" err="1" smtClean="0"/>
              <a:t>ylab</a:t>
            </a:r>
            <a:r>
              <a:rPr lang="en-US" altLang="ko-KR" sz="1000" dirty="0" smtClean="0"/>
              <a:t>("</a:t>
            </a:r>
            <a:r>
              <a:rPr lang="ko-KR" altLang="en-US" sz="1000" dirty="0" smtClean="0"/>
              <a:t>평점 수</a:t>
            </a:r>
            <a:r>
              <a:rPr lang="en-US" altLang="ko-KR" sz="1000" dirty="0" smtClean="0"/>
              <a:t>") +</a:t>
            </a:r>
          </a:p>
          <a:p>
            <a:pPr marL="0" indent="0">
              <a:buNone/>
            </a:pP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ggtitle</a:t>
            </a:r>
            <a:r>
              <a:rPr lang="en-US" altLang="ko-KR" sz="1000" dirty="0" smtClean="0"/>
              <a:t>("</a:t>
            </a:r>
            <a:r>
              <a:rPr lang="ko-KR" altLang="en-US" sz="1000" dirty="0" err="1" smtClean="0"/>
              <a:t>하울의</a:t>
            </a:r>
            <a:r>
              <a:rPr lang="ko-KR" altLang="en-US" sz="1000" dirty="0" smtClean="0"/>
              <a:t> 움직이는 성 리뷰 평점</a:t>
            </a:r>
            <a:r>
              <a:rPr lang="en-US" altLang="ko-KR" sz="1000" dirty="0" smtClean="0"/>
              <a:t>")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c_h3&lt;-</a:t>
            </a:r>
            <a:r>
              <a:rPr lang="en-US" altLang="ko-KR" sz="1000" dirty="0" err="1" smtClean="0"/>
              <a:t>as.data.frame</a:t>
            </a:r>
            <a:r>
              <a:rPr lang="en-US" altLang="ko-KR" sz="1000" dirty="0" smtClean="0"/>
              <a:t>(count(h3,score))</a:t>
            </a:r>
          </a:p>
          <a:p>
            <a:pPr marL="0" indent="0">
              <a:buNone/>
            </a:pPr>
            <a:r>
              <a:rPr lang="en-US" altLang="ko-KR" sz="1000" dirty="0" smtClean="0"/>
              <a:t>head(c_h3,100)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394810"/>
            <a:ext cx="4484659" cy="53260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4" t="66838" r="90481" b="3734"/>
          <a:stretch/>
        </p:blipFill>
        <p:spPr>
          <a:xfrm>
            <a:off x="4860031" y="1670538"/>
            <a:ext cx="1501811" cy="241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smtClean="0"/>
              <a:t>NAVER </a:t>
            </a:r>
            <a:r>
              <a:rPr lang="ko-KR" altLang="en-US" sz="3600" dirty="0" smtClean="0"/>
              <a:t>영화</a:t>
            </a:r>
            <a:r>
              <a:rPr lang="en-US" altLang="ko-KR" sz="3600" dirty="0" smtClean="0"/>
              <a:t>('</a:t>
            </a:r>
            <a:r>
              <a:rPr lang="ko-KR" altLang="en-US" sz="3600" dirty="0" err="1" smtClean="0"/>
              <a:t>하울의움직이는성</a:t>
            </a:r>
            <a:r>
              <a:rPr lang="en-US" altLang="ko-KR" sz="3600" dirty="0" smtClean="0"/>
              <a:t>') </a:t>
            </a:r>
            <a:br>
              <a:rPr lang="en-US" altLang="ko-KR" sz="3600" dirty="0" smtClean="0"/>
            </a:br>
            <a:r>
              <a:rPr lang="ko-KR" altLang="en-US" sz="3600" dirty="0" smtClean="0"/>
              <a:t>일반인 리뷰 평점 분석하기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39752" y="1600200"/>
            <a:ext cx="4752528" cy="5069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00" dirty="0" smtClean="0"/>
              <a:t>#</a:t>
            </a:r>
            <a:r>
              <a:rPr lang="ko-KR" altLang="en-US" sz="1000" dirty="0" err="1" smtClean="0"/>
              <a:t>일자별</a:t>
            </a:r>
            <a:r>
              <a:rPr lang="ko-KR" altLang="en-US" sz="1000" dirty="0" smtClean="0"/>
              <a:t> 평점 분석하기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2004 . 12. 23 </a:t>
            </a:r>
            <a:r>
              <a:rPr lang="ko-KR" altLang="en-US" sz="1000" dirty="0" smtClean="0"/>
              <a:t>개봉 </a:t>
            </a:r>
            <a:r>
              <a:rPr lang="en-US" altLang="ko-KR" sz="1000" dirty="0" smtClean="0"/>
              <a:t>2014 .12. 04 </a:t>
            </a:r>
            <a:r>
              <a:rPr lang="ko-KR" altLang="en-US" sz="1000" dirty="0" smtClean="0"/>
              <a:t>재개봉</a:t>
            </a:r>
            <a:r>
              <a:rPr lang="en-US" altLang="ko-KR" sz="1000" dirty="0" smtClean="0"/>
              <a:t>.</a:t>
            </a:r>
          </a:p>
          <a:p>
            <a:pPr marL="0" indent="0">
              <a:buNone/>
            </a:pPr>
            <a:endParaRPr lang="ko-KR" altLang="en-US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d_score</a:t>
            </a:r>
            <a:r>
              <a:rPr lang="en-US" altLang="ko-KR" sz="1000" dirty="0" smtClean="0"/>
              <a:t> &lt;- filter(h3, date&gt;="2004-12-23" &amp; date&lt;="2005-01-23")</a:t>
            </a:r>
          </a:p>
          <a:p>
            <a:pPr marL="0" indent="0">
              <a:buNone/>
            </a:pPr>
            <a:r>
              <a:rPr lang="en-US" altLang="ko-KR" sz="1000" dirty="0" smtClean="0"/>
              <a:t>d_score14 &lt;- filter(h3, date&gt;="2014-12-04" &amp; date&lt;="2015-01-04") </a:t>
            </a:r>
          </a:p>
          <a:p>
            <a:pPr marL="0" indent="0">
              <a:buNone/>
            </a:pPr>
            <a:r>
              <a:rPr lang="en-US" altLang="ko-KR" sz="1000" dirty="0" smtClean="0"/>
              <a:t>head(</a:t>
            </a:r>
            <a:r>
              <a:rPr lang="en-US" altLang="ko-KR" sz="1000" dirty="0" err="1" smtClean="0"/>
              <a:t>d_score</a:t>
            </a:r>
            <a:r>
              <a:rPr lang="en-US" altLang="ko-KR" sz="1000" dirty="0" smtClean="0"/>
              <a:t>)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ggplot</a:t>
            </a:r>
            <a:r>
              <a:rPr lang="en-US" altLang="ko-KR" sz="1000" dirty="0" smtClean="0"/>
              <a:t>(data=</a:t>
            </a:r>
            <a:r>
              <a:rPr lang="en-US" altLang="ko-KR" sz="1000" dirty="0" err="1" smtClean="0"/>
              <a:t>d_score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aes</a:t>
            </a:r>
            <a:r>
              <a:rPr lang="en-US" altLang="ko-KR" sz="1000" dirty="0" smtClean="0"/>
              <a:t>(x=date, y=score, fill=score)) +</a:t>
            </a:r>
          </a:p>
          <a:p>
            <a:pPr marL="0" indent="0">
              <a:buNone/>
            </a:pP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geom_bar</a:t>
            </a:r>
            <a:r>
              <a:rPr lang="en-US" altLang="ko-KR" sz="1000" dirty="0" smtClean="0"/>
              <a:t>(stat="identity")+</a:t>
            </a:r>
          </a:p>
          <a:p>
            <a:pPr marL="0" indent="0">
              <a:buNone/>
            </a:pPr>
            <a:r>
              <a:rPr lang="en-US" altLang="ko-KR" sz="1000" dirty="0" smtClean="0"/>
              <a:t>    theme(</a:t>
            </a:r>
            <a:r>
              <a:rPr lang="en-US" altLang="ko-KR" sz="1000" dirty="0" err="1" smtClean="0"/>
              <a:t>axis.text.x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element_text</a:t>
            </a:r>
            <a:r>
              <a:rPr lang="en-US" altLang="ko-KR" sz="1000" dirty="0" smtClean="0"/>
              <a:t>(angle=45, </a:t>
            </a:r>
            <a:r>
              <a:rPr lang="en-US" altLang="ko-KR" sz="1000" dirty="0" err="1" smtClean="0"/>
              <a:t>hjust</a:t>
            </a:r>
            <a:r>
              <a:rPr lang="en-US" altLang="ko-KR" sz="1000" dirty="0" smtClean="0"/>
              <a:t>=1, </a:t>
            </a:r>
            <a:r>
              <a:rPr lang="en-US" altLang="ko-KR" sz="1000" dirty="0" err="1" smtClean="0"/>
              <a:t>vjust</a:t>
            </a:r>
            <a:r>
              <a:rPr lang="en-US" altLang="ko-KR" sz="1000" dirty="0" smtClean="0"/>
              <a:t>=1,</a:t>
            </a:r>
          </a:p>
          <a:p>
            <a:pPr marL="0" indent="0">
              <a:buNone/>
            </a:pPr>
            <a:r>
              <a:rPr lang="en-US" altLang="ko-KR" sz="1000" dirty="0" smtClean="0"/>
              <a:t>                                 </a:t>
            </a:r>
            <a:r>
              <a:rPr lang="en-US" altLang="ko-KR" sz="1000" dirty="0" err="1" smtClean="0"/>
              <a:t>colour</a:t>
            </a:r>
            <a:r>
              <a:rPr lang="en-US" altLang="ko-KR" sz="1000" dirty="0" smtClean="0"/>
              <a:t>="black", size=8))</a:t>
            </a:r>
          </a:p>
          <a:p>
            <a:pPr marL="0" indent="0">
              <a:buNone/>
            </a:pPr>
            <a:r>
              <a:rPr lang="en-US" altLang="ko-KR" sz="1000" dirty="0" err="1" smtClean="0"/>
              <a:t>ggplot</a:t>
            </a:r>
            <a:r>
              <a:rPr lang="en-US" altLang="ko-KR" sz="1000" dirty="0" smtClean="0"/>
              <a:t>(data=d_score14, </a:t>
            </a:r>
            <a:r>
              <a:rPr lang="en-US" altLang="ko-KR" sz="1000" dirty="0" err="1" smtClean="0"/>
              <a:t>aes</a:t>
            </a:r>
            <a:r>
              <a:rPr lang="en-US" altLang="ko-KR" sz="1000" dirty="0" smtClean="0"/>
              <a:t>(x=date, y=score, fill=score)) +</a:t>
            </a:r>
          </a:p>
          <a:p>
            <a:pPr marL="0" indent="0">
              <a:buNone/>
            </a:pP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geom_bar</a:t>
            </a:r>
            <a:r>
              <a:rPr lang="en-US" altLang="ko-KR" sz="1000" dirty="0" smtClean="0"/>
              <a:t>(stat="identity")+</a:t>
            </a:r>
          </a:p>
          <a:p>
            <a:pPr marL="0" indent="0">
              <a:buNone/>
            </a:pPr>
            <a:r>
              <a:rPr lang="en-US" altLang="ko-KR" sz="1000" dirty="0" smtClean="0"/>
              <a:t>  theme(</a:t>
            </a:r>
            <a:r>
              <a:rPr lang="en-US" altLang="ko-KR" sz="1000" dirty="0" err="1" smtClean="0"/>
              <a:t>axis.text.x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element_text</a:t>
            </a:r>
            <a:r>
              <a:rPr lang="en-US" altLang="ko-KR" sz="1000" dirty="0" smtClean="0"/>
              <a:t>(angle=45, </a:t>
            </a:r>
            <a:r>
              <a:rPr lang="en-US" altLang="ko-KR" sz="1000" dirty="0" err="1" smtClean="0"/>
              <a:t>hjust</a:t>
            </a:r>
            <a:r>
              <a:rPr lang="en-US" altLang="ko-KR" sz="1000" dirty="0" smtClean="0"/>
              <a:t>=1, </a:t>
            </a:r>
            <a:r>
              <a:rPr lang="en-US" altLang="ko-KR" sz="1000" dirty="0" err="1" smtClean="0"/>
              <a:t>vjust</a:t>
            </a:r>
            <a:r>
              <a:rPr lang="en-US" altLang="ko-KR" sz="1000" dirty="0" smtClean="0"/>
              <a:t>=1,</a:t>
            </a:r>
          </a:p>
          <a:p>
            <a:pPr marL="0" indent="0">
              <a:buNone/>
            </a:pPr>
            <a:r>
              <a:rPr lang="en-US" altLang="ko-KR" sz="1000" dirty="0" smtClean="0"/>
              <a:t>                                 </a:t>
            </a:r>
            <a:r>
              <a:rPr lang="en-US" altLang="ko-KR" sz="1000" dirty="0" err="1" smtClean="0"/>
              <a:t>colour</a:t>
            </a:r>
            <a:r>
              <a:rPr lang="en-US" altLang="ko-KR" sz="1000" dirty="0" smtClean="0"/>
              <a:t>="black", size=8))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 smtClean="0"/>
              <a:t>#</a:t>
            </a:r>
            <a:r>
              <a:rPr lang="ko-KR" altLang="en-US" sz="1000" dirty="0" err="1" smtClean="0"/>
              <a:t>시간별</a:t>
            </a:r>
            <a:r>
              <a:rPr lang="ko-KR" altLang="en-US" sz="1000" dirty="0" smtClean="0"/>
              <a:t> 평점 분석하기</a:t>
            </a: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ggplot</a:t>
            </a:r>
            <a:r>
              <a:rPr lang="en-US" altLang="ko-KR" sz="1000" dirty="0" smtClean="0"/>
              <a:t>(data=</a:t>
            </a:r>
            <a:r>
              <a:rPr lang="en-US" altLang="ko-KR" sz="1000" dirty="0" err="1" smtClean="0"/>
              <a:t>d_score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aes</a:t>
            </a:r>
            <a:r>
              <a:rPr lang="en-US" altLang="ko-KR" sz="1000" dirty="0" smtClean="0"/>
              <a:t>(x=time, y=score, fill=score)) +</a:t>
            </a:r>
          </a:p>
          <a:p>
            <a:pPr marL="0" indent="0">
              <a:buNone/>
            </a:pP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geom_bar</a:t>
            </a:r>
            <a:r>
              <a:rPr lang="en-US" altLang="ko-KR" sz="1000" dirty="0" smtClean="0"/>
              <a:t>(stat="identity")</a:t>
            </a:r>
          </a:p>
          <a:p>
            <a:pPr marL="0" indent="0">
              <a:buNone/>
            </a:pPr>
            <a:r>
              <a:rPr lang="en-US" altLang="ko-KR" sz="1000" dirty="0" smtClean="0"/>
              <a:t>  </a:t>
            </a:r>
          </a:p>
          <a:p>
            <a:pPr marL="0" indent="0">
              <a:buNone/>
            </a:pPr>
            <a:r>
              <a:rPr lang="en-US" altLang="ko-KR" sz="1000" dirty="0" err="1" smtClean="0"/>
              <a:t>ggplot</a:t>
            </a:r>
            <a:r>
              <a:rPr lang="en-US" altLang="ko-KR" sz="1000" dirty="0" smtClean="0"/>
              <a:t>(data=d_score14, </a:t>
            </a:r>
            <a:r>
              <a:rPr lang="en-US" altLang="ko-KR" sz="1000" dirty="0" err="1" smtClean="0"/>
              <a:t>aes</a:t>
            </a:r>
            <a:r>
              <a:rPr lang="en-US" altLang="ko-KR" sz="1000" dirty="0" smtClean="0"/>
              <a:t>(x=time, y=score, fill=score)) +</a:t>
            </a:r>
          </a:p>
          <a:p>
            <a:pPr marL="0" indent="0">
              <a:buNone/>
            </a:pP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geom_bar</a:t>
            </a:r>
            <a:r>
              <a:rPr lang="en-US" altLang="ko-KR" sz="1000" dirty="0" smtClean="0"/>
              <a:t>(stat="identity")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40672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0"/>
            <a:ext cx="6552728" cy="3474310"/>
          </a:xfrm>
        </p:spPr>
      </p:pic>
      <p:pic>
        <p:nvPicPr>
          <p:cNvPr id="6" name="내용 개체 틀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146" y="3383689"/>
            <a:ext cx="6552728" cy="347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1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0"/>
            <a:ext cx="6392682" cy="33894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32" y="3366208"/>
            <a:ext cx="6585698" cy="349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843</Words>
  <Application>Microsoft Office PowerPoint</Application>
  <PresentationFormat>화면 슬라이드 쇼(4:3)</PresentationFormat>
  <Paragraphs>167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NAVER 영화('하울의움직이는성')  일반인 리뷰 크롤링</vt:lpstr>
      <vt:lpstr>NAVER 영화('하울의움직이는성')  일반인 리뷰 크롤링</vt:lpstr>
      <vt:lpstr>NAVER 영화('하울의움직이는성')  일반인 리뷰 워드 클라우드</vt:lpstr>
      <vt:lpstr>PowerPoint 프레젠테이션</vt:lpstr>
      <vt:lpstr>NAVER 영화('하울의움직이는성')  일반인 리뷰 워드 클라우드</vt:lpstr>
      <vt:lpstr>NAVER 영화('하울의움직이는성')  일반인 리뷰 평점 분석하기</vt:lpstr>
      <vt:lpstr>NAVER 영화('하울의움직이는성')  일반인 리뷰 평점 분석하기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709-000</cp:lastModifiedBy>
  <cp:revision>16</cp:revision>
  <dcterms:created xsi:type="dcterms:W3CDTF">2019-07-09T02:51:12Z</dcterms:created>
  <dcterms:modified xsi:type="dcterms:W3CDTF">2019-07-09T04:18:44Z</dcterms:modified>
</cp:coreProperties>
</file>