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sldIdLst>
    <p:sldId id="93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C857A-C203-4C74-8826-5B37F8EB4432}" v="425" dt="2019-10-18T13:11:21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74" autoAdjust="0"/>
  </p:normalViewPr>
  <p:slideViewPr>
    <p:cSldViewPr snapToGrid="0">
      <p:cViewPr varScale="1">
        <p:scale>
          <a:sx n="91" d="100"/>
          <a:sy n="91" d="100"/>
        </p:scale>
        <p:origin x="52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A46-A3E6-4C15-8A4F-2E511648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83DBD-DBF8-4B72-8879-A112C28A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404D-7A9E-4637-B52D-85003181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6272-3AF4-467E-9683-ED008113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3B4B-9A22-42FE-83FA-AAE185A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B3AB-DAF5-483C-B090-3AABA561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F314-EF08-4F24-8CE2-790F891D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4D4A-882D-401D-A63F-F20ABBF0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0F6A-053C-498F-BB69-1240CB81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962E-DB1D-4F7E-9CC3-B88632B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419AA-E84D-48DE-9C73-659FD8195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699C-6922-412B-94CA-406BE172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13DC-EF69-4DC3-84C2-25D24CDF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D102-1503-41C3-A7A9-142E6D7A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C7F4-21FF-4C9C-98C0-F1051F9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0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19F2-FD2A-4BA7-8F67-C0E1C433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5841-04A5-458C-AE69-D827BA29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A68D-E647-41EB-9F29-E8C79129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8C8A-1225-44B9-806A-4771660F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486F-63A8-4A74-B5B3-7E72B248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844-9930-4479-8911-487A445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1876-8CDB-4111-885C-DBB49638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4714-E7F6-430E-BD13-ACB39A1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9F45-7D17-448C-8AFB-4C3CF49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592F-1ADD-458A-B19C-4BAEBB1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1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A3D4-2C53-40EE-BB87-C97C3F8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CFBD-B808-46C2-A1CB-A4E287A61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9D80-470E-440A-93CD-8B052290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3FBE-6FBF-493C-A604-52BA2DE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9D0D-0105-42C2-8A61-6567FF6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5A63-B2CB-43C8-984A-2E1AFE00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47FE-F115-406E-A2D7-8C6A61D2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0B45-3C13-4D50-A7B5-44E2BF45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7E04-C209-41E5-98D5-2BBB2E8B2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50BCB-73C6-4BE7-AE7B-873AD3E04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66B8-F2C8-4865-B0E8-6CA2E9F1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70913-717F-4BDB-A75B-78887592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E7A5-BEE6-40E8-BCEB-1CCD4852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D4621-AD64-4265-B971-084FCA0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FA62-1D87-44E5-B770-37F8A6B0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EBC61-1120-4D33-A7BD-4C971AF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0A5F-0C72-431C-8AA9-79C7FC24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260C3-62CE-4848-8AC7-35E1A417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8638C-D794-47AF-BE65-A06A91F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5D90A-398B-47E5-80ED-7EBB25B9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A4BE-7D79-4235-AF1E-A879BCF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385-7DCF-4D97-8142-DCF818DC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ACAA-96FB-4C9D-ABDC-55FE888A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9227-06EE-4E0D-B5CC-94F1E04D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948D8-E996-4978-8684-4ECB0237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41BCE-37A9-4879-B8B3-272785A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B513-96DD-4AA0-B986-5A68627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9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1AB-77F9-4A10-947E-ABEFAF3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57F43-3F5B-4A6F-898C-30E3AFDE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16EF-1C89-4C1D-A3F6-041CB22D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B2D4-73C1-4813-8184-27B232D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B3CB2-F60D-4CFB-8185-490A5AF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3E2B-0E2E-437B-AA94-73C09607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48E70-4D2D-4EB1-A2FA-5A2B0E8E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1772-C888-45D3-85D2-8636A911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D9C7-E26E-496C-99A9-EAA48AC26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5BC7-C0BD-49A1-8D05-309040419B1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C0AD-D8DC-4937-A81E-C0D303B2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4FDA-CFCD-46A2-95C7-327C82781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23786F4-C718-4C6C-822B-B5A661F6A48B}"/>
              </a:ext>
            </a:extLst>
          </p:cNvPr>
          <p:cNvSpPr txBox="1"/>
          <p:nvPr/>
        </p:nvSpPr>
        <p:spPr>
          <a:xfrm>
            <a:off x="3278246" y="334401"/>
            <a:ext cx="6557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ICIPE BIOINFORMATICS </a:t>
            </a:r>
          </a:p>
          <a:p>
            <a:r>
              <a:rPr lang="en-GB" sz="4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INTERNSHIP ROADMAP</a:t>
            </a:r>
            <a:endParaRPr lang="en-US" sz="40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OTLSHAPE_SL_e58de985a1f94ce891a7d7f68256a1d8_BackgroundRectangle">
            <a:extLst>
              <a:ext uri="{FF2B5EF4-FFF2-40B4-BE49-F238E27FC236}">
                <a16:creationId xmlns:a16="http://schemas.microsoft.com/office/drawing/2014/main" id="{A8F06FE2-4A47-4DA3-9ED0-29B02771C4A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41819" y="2867036"/>
            <a:ext cx="9479846" cy="6477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TLSHAPE_SL_3606b5e88a994af98a358d60bfeb4609_BackgroundRectangle">
            <a:extLst>
              <a:ext uri="{FF2B5EF4-FFF2-40B4-BE49-F238E27FC236}">
                <a16:creationId xmlns:a16="http://schemas.microsoft.com/office/drawing/2014/main" id="{3FEE9905-D417-4441-8E8B-43FCDDAF55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02949" y="5109344"/>
            <a:ext cx="9513666" cy="618786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TLSHAPE_SL_d5508fb03cbb4dbfa7c34736ccf04adc_BackgroundRectangle">
            <a:extLst>
              <a:ext uri="{FF2B5EF4-FFF2-40B4-BE49-F238E27FC236}">
                <a16:creationId xmlns:a16="http://schemas.microsoft.com/office/drawing/2014/main" id="{89C65153-D077-4032-BA3C-93E159622F5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369130" y="3629755"/>
            <a:ext cx="9547485" cy="1488059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TLSHAPE_TB_00000000000000000000000000000000_ScaleContainer">
            <a:extLst>
              <a:ext uri="{FF2B5EF4-FFF2-40B4-BE49-F238E27FC236}">
                <a16:creationId xmlns:a16="http://schemas.microsoft.com/office/drawing/2014/main" id="{B69F9227-C1D1-4302-ACA3-1FEB6E829EF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80771" y="2292022"/>
            <a:ext cx="8338370" cy="381000"/>
          </a:xfrm>
          <a:prstGeom prst="roundRect">
            <a:avLst>
              <a:gd name="adj" fmla="val 100000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OTLSHAPE_SL_e58de985a1f94ce891a7d7f68256a1d8_HeaderRectangle">
            <a:extLst>
              <a:ext uri="{FF2B5EF4-FFF2-40B4-BE49-F238E27FC236}">
                <a16:creationId xmlns:a16="http://schemas.microsoft.com/office/drawing/2014/main" id="{E6223922-F6FA-4BE9-B67F-DDAA61760EC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439295" y="2876222"/>
            <a:ext cx="1181100" cy="64770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TLSHAPE_SL_d5508fb03cbb4dbfa7c34736ccf04adc_HeaderRectangle">
            <a:extLst>
              <a:ext uri="{FF2B5EF4-FFF2-40B4-BE49-F238E27FC236}">
                <a16:creationId xmlns:a16="http://schemas.microsoft.com/office/drawing/2014/main" id="{62F1CACC-E62A-429D-83AF-B7E27972E9A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439295" y="3587422"/>
            <a:ext cx="1181100" cy="1488059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TLSHAPE_SL_3606b5e88a994af98a358d60bfeb4609_HeaderRectangle">
            <a:extLst>
              <a:ext uri="{FF2B5EF4-FFF2-40B4-BE49-F238E27FC236}">
                <a16:creationId xmlns:a16="http://schemas.microsoft.com/office/drawing/2014/main" id="{FD11DAE4-7E7F-41CB-812C-69891F949AF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39295" y="5138981"/>
            <a:ext cx="1181100" cy="618786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OTLSHAPE_G_00000000000000000000000000000000_ShapeBelow0">
            <a:extLst>
              <a:ext uri="{FF2B5EF4-FFF2-40B4-BE49-F238E27FC236}">
                <a16:creationId xmlns:a16="http://schemas.microsoft.com/office/drawing/2014/main" id="{63AB4038-055B-47A7-933A-0FA0BAC8159D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4755691" y="2673022"/>
            <a:ext cx="42812" cy="3090215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OTLSHAPE_G_00000000000000000000000000000000_ShapeBelow1">
            <a:extLst>
              <a:ext uri="{FF2B5EF4-FFF2-40B4-BE49-F238E27FC236}">
                <a16:creationId xmlns:a16="http://schemas.microsoft.com/office/drawing/2014/main" id="{5FD6A6C7-736E-4816-88EC-F4C7C23EF910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6832506" y="2673022"/>
            <a:ext cx="0" cy="303218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OTLSHAPE_G_00000000000000000000000000000000_ShapeBelow2">
            <a:extLst>
              <a:ext uri="{FF2B5EF4-FFF2-40B4-BE49-F238E27FC236}">
                <a16:creationId xmlns:a16="http://schemas.microsoft.com/office/drawing/2014/main" id="{C794A56C-4CA5-4EC1-8C74-9407CCCC91F2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8909320" y="2673022"/>
            <a:ext cx="0" cy="3084745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OTLSHAPE_G_00000000000000000000000000000000_ShapeBelow3">
            <a:extLst>
              <a:ext uri="{FF2B5EF4-FFF2-40B4-BE49-F238E27FC236}">
                <a16:creationId xmlns:a16="http://schemas.microsoft.com/office/drawing/2014/main" id="{26B73F75-15E8-4C44-A673-5C0CC660F244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10919141" y="2673022"/>
            <a:ext cx="0" cy="3046645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TLSHAPE_SLT_407b0b1619aa4ace81dd48f316b996d0_Shape">
            <a:extLst>
              <a:ext uri="{FF2B5EF4-FFF2-40B4-BE49-F238E27FC236}">
                <a16:creationId xmlns:a16="http://schemas.microsoft.com/office/drawing/2014/main" id="{7E0EDFCC-98E4-4ACE-BFAF-6B1EEBBCAD9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642862" y="2927244"/>
            <a:ext cx="1685831" cy="166180"/>
          </a:xfrm>
          <a:prstGeom prst="roundRect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TLSHAPE_SLT_9e5b448da3774903a5f7e566959fe7ff_Shape">
            <a:extLst>
              <a:ext uri="{FF2B5EF4-FFF2-40B4-BE49-F238E27FC236}">
                <a16:creationId xmlns:a16="http://schemas.microsoft.com/office/drawing/2014/main" id="{1EEBCDD1-2A1E-4DB3-BE05-7E780DD977E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165505" y="5138981"/>
            <a:ext cx="1556940" cy="252963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OTLSHAPE_TB_00000000000000000000000000000000_ElapsedTime">
            <a:extLst>
              <a:ext uri="{FF2B5EF4-FFF2-40B4-BE49-F238E27FC236}">
                <a16:creationId xmlns:a16="http://schemas.microsoft.com/office/drawing/2014/main" id="{68071359-594E-42D7-A5F1-66B482A0CF9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580771" y="2292022"/>
            <a:ext cx="968753" cy="381000"/>
          </a:xfrm>
          <a:prstGeom prst="roundRect">
            <a:avLst>
              <a:gd name="adj" fmla="val 10000000"/>
            </a:avLst>
          </a:prstGeom>
          <a:solidFill>
            <a:schemeClr val="accent6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TLSHAPE_SLM_56f1942fba4a4dcd8143de92f05e9e00_Shape">
            <a:extLst>
              <a:ext uri="{FF2B5EF4-FFF2-40B4-BE49-F238E27FC236}">
                <a16:creationId xmlns:a16="http://schemas.microsoft.com/office/drawing/2014/main" id="{26FFB608-463B-4DC5-8207-159D46D5834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641345" y="3850608"/>
            <a:ext cx="228600" cy="254000"/>
          </a:xfrm>
          <a:prstGeom prst="star8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TLSHAPE_SLM_a3d0443e30f54dbbb5160b5ee41ae578_Shape">
            <a:extLst>
              <a:ext uri="{FF2B5EF4-FFF2-40B4-BE49-F238E27FC236}">
                <a16:creationId xmlns:a16="http://schemas.microsoft.com/office/drawing/2014/main" id="{0BD5D26C-A123-42E6-A48F-2837C704C0B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0688018" y="5324633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81955B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OTLSHAPE_SLM_7700f8c6c8ab4a85b66e6983677792e5_Shape">
            <a:extLst>
              <a:ext uri="{FF2B5EF4-FFF2-40B4-BE49-F238E27FC236}">
                <a16:creationId xmlns:a16="http://schemas.microsoft.com/office/drawing/2014/main" id="{2D13A5F7-429D-4600-B86E-D4CB93C19C4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383190" y="3850608"/>
            <a:ext cx="228600" cy="254000"/>
          </a:xfrm>
          <a:prstGeom prst="star8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OTLSHAPE_SLM_5bbb0dba518c4bb78d431b0d54fae1ed_Shape">
            <a:extLst>
              <a:ext uri="{FF2B5EF4-FFF2-40B4-BE49-F238E27FC236}">
                <a16:creationId xmlns:a16="http://schemas.microsoft.com/office/drawing/2014/main" id="{08BEC914-B023-4F37-8C0C-155982C4863E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460004" y="3850608"/>
            <a:ext cx="228600" cy="254000"/>
          </a:xfrm>
          <a:prstGeom prst="star8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OTLSHAPE_SL_e58de985a1f94ce891a7d7f68256a1d8_Header">
            <a:extLst>
              <a:ext uri="{FF2B5EF4-FFF2-40B4-BE49-F238E27FC236}">
                <a16:creationId xmlns:a16="http://schemas.microsoft.com/office/drawing/2014/main" id="{505E61B5-AB51-491A-B951-DC2053B3856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439295" y="2954496"/>
            <a:ext cx="1181100" cy="4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rgbClr val="232325"/>
                </a:solidFill>
                <a:effectLst/>
                <a:uLnTx/>
                <a:uFillTx/>
                <a:latin typeface="MV Boli" panose="02000500030200090000" pitchFamily="2" charset="0"/>
                <a:ea typeface="Adobe Heiti Std R" panose="020B0400000000000000" pitchFamily="34" charset="-128"/>
                <a:cs typeface="MV Boli" panose="02000500030200090000" pitchFamily="2" charset="0"/>
              </a:rPr>
              <a:t>Key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rgbClr val="232325"/>
                </a:solidFill>
                <a:effectLst/>
                <a:uLnTx/>
                <a:uFillTx/>
                <a:latin typeface="MV Boli" panose="02000500030200090000" pitchFamily="2" charset="0"/>
                <a:ea typeface="Adobe Heiti Std R" panose="020B0400000000000000" pitchFamily="34" charset="-128"/>
                <a:cs typeface="MV Boli" panose="02000500030200090000" pitchFamily="2" charset="0"/>
              </a:rPr>
              <a:t>Milestones</a:t>
            </a:r>
          </a:p>
        </p:txBody>
      </p:sp>
      <p:sp>
        <p:nvSpPr>
          <p:cNvPr id="159" name="OTLSHAPE_SL_d5508fb03cbb4dbfa7c34736ccf04adc_Header">
            <a:extLst>
              <a:ext uri="{FF2B5EF4-FFF2-40B4-BE49-F238E27FC236}">
                <a16:creationId xmlns:a16="http://schemas.microsoft.com/office/drawing/2014/main" id="{8E9A5C28-2D23-4120-A7D9-B3ABCDFBD16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439295" y="4208664"/>
            <a:ext cx="1181100" cy="2455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rgbClr val="232325"/>
                </a:solidFill>
                <a:effectLst/>
                <a:uLnTx/>
                <a:uFillTx/>
                <a:latin typeface="MV Boli" panose="02000500030200090000" pitchFamily="2" charset="0"/>
                <a:ea typeface="Adobe Heiti Std R" panose="020B0400000000000000" pitchFamily="34" charset="-128"/>
                <a:cs typeface="MV Boli" panose="02000500030200090000" pitchFamily="2" charset="0"/>
              </a:rPr>
              <a:t>Journal Club presentation</a:t>
            </a:r>
          </a:p>
        </p:txBody>
      </p:sp>
      <p:sp>
        <p:nvSpPr>
          <p:cNvPr id="160" name="OTLSHAPE_SL_3606b5e88a994af98a358d60bfeb4609_Header">
            <a:extLst>
              <a:ext uri="{FF2B5EF4-FFF2-40B4-BE49-F238E27FC236}">
                <a16:creationId xmlns:a16="http://schemas.microsoft.com/office/drawing/2014/main" id="{2B81E9BA-3C28-4C2D-A9AB-5E354F94A70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439295" y="5202799"/>
            <a:ext cx="1181100" cy="4911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rgbClr val="47313A"/>
                </a:solidFill>
                <a:effectLst/>
                <a:uLnTx/>
                <a:uFillTx/>
                <a:latin typeface="MV Boli" panose="02000500030200090000" pitchFamily="2" charset="0"/>
                <a:ea typeface="Adobe Heiti Std R" panose="020B0400000000000000" pitchFamily="34" charset="-128"/>
                <a:cs typeface="MV Boli" panose="02000500030200090000" pitchFamily="2" charset="0"/>
              </a:rPr>
              <a:t>Research Project</a:t>
            </a:r>
          </a:p>
        </p:txBody>
      </p:sp>
      <p:sp>
        <p:nvSpPr>
          <p:cNvPr id="165" name="OTLSHAPE_TB_00000000000000000000000000000000_TodayMarkerShape">
            <a:extLst>
              <a:ext uri="{FF2B5EF4-FFF2-40B4-BE49-F238E27FC236}">
                <a16:creationId xmlns:a16="http://schemas.microsoft.com/office/drawing/2014/main" id="{D83E3BED-7CC7-43A5-BAE3-11052CC5F57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V="1">
            <a:off x="2770676" y="2140341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OTLSHAPE_TB_00000000000000000000000000000000_TodayMarkerText">
            <a:extLst>
              <a:ext uri="{FF2B5EF4-FFF2-40B4-BE49-F238E27FC236}">
                <a16:creationId xmlns:a16="http://schemas.microsoft.com/office/drawing/2014/main" id="{0912692B-5FFC-4B0E-B7C6-0CBC3B02965E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2657860" y="1914763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2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</a:t>
            </a:r>
          </a:p>
        </p:txBody>
      </p:sp>
      <p:sp>
        <p:nvSpPr>
          <p:cNvPr id="168" name="OTLSHAPE_TB_00000000000000000000000000000000_TimescaleInterval1">
            <a:extLst>
              <a:ext uri="{FF2B5EF4-FFF2-40B4-BE49-F238E27FC236}">
                <a16:creationId xmlns:a16="http://schemas.microsoft.com/office/drawing/2014/main" id="{594975D3-941B-46E8-A11B-D6AD76D751A6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2809371" y="2355522"/>
            <a:ext cx="408766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October</a:t>
            </a:r>
          </a:p>
        </p:txBody>
      </p:sp>
      <p:sp>
        <p:nvSpPr>
          <p:cNvPr id="169" name="OTLSHAPE_TB_00000000000000000000000000000000_TimescaleInterval2">
            <a:extLst>
              <a:ext uri="{FF2B5EF4-FFF2-40B4-BE49-F238E27FC236}">
                <a16:creationId xmlns:a16="http://schemas.microsoft.com/office/drawing/2014/main" id="{559FC6B0-5896-466F-9E09-1EDBF62B4BE5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4819192" y="2355522"/>
            <a:ext cx="346313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November</a:t>
            </a:r>
          </a:p>
        </p:txBody>
      </p:sp>
      <p:sp>
        <p:nvSpPr>
          <p:cNvPr id="171" name="OTLSHAPE_TB_00000000000000000000000000000000_TimescaleInterval3">
            <a:extLst>
              <a:ext uri="{FF2B5EF4-FFF2-40B4-BE49-F238E27FC236}">
                <a16:creationId xmlns:a16="http://schemas.microsoft.com/office/drawing/2014/main" id="{652D711D-DDF7-421C-BA0A-EC8930442967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6896007" y="2355522"/>
            <a:ext cx="552395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December</a:t>
            </a:r>
          </a:p>
        </p:txBody>
      </p:sp>
      <p:sp>
        <p:nvSpPr>
          <p:cNvPr id="172" name="OTLSHAPE_TB_00000000000000000000000000000000_TimescaleInterval4">
            <a:extLst>
              <a:ext uri="{FF2B5EF4-FFF2-40B4-BE49-F238E27FC236}">
                <a16:creationId xmlns:a16="http://schemas.microsoft.com/office/drawing/2014/main" id="{884F06E7-8DCF-495F-A69B-FEA3635E7CF8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8972821" y="2355522"/>
            <a:ext cx="863057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January</a:t>
            </a:r>
          </a:p>
        </p:txBody>
      </p:sp>
      <p:sp>
        <p:nvSpPr>
          <p:cNvPr id="175" name="OTLSHAPE_SLT_407b0b1619aa4ace81dd48f316b996d0_Title">
            <a:extLst>
              <a:ext uri="{FF2B5EF4-FFF2-40B4-BE49-F238E27FC236}">
                <a16:creationId xmlns:a16="http://schemas.microsoft.com/office/drawing/2014/main" id="{A3A27E10-284A-47BD-ACF7-FE86385A4CAC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2835238" y="2927244"/>
            <a:ext cx="1347995" cy="1920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-18" dirty="0">
                <a:solidFill>
                  <a:schemeClr val="l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Git, </a:t>
            </a:r>
            <a:r>
              <a:rPr lang="en-US" sz="1000" spc="-18" dirty="0" err="1">
                <a:solidFill>
                  <a:schemeClr val="l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</a:t>
            </a:r>
            <a:r>
              <a:rPr lang="en-US" sz="1000" spc="-18" dirty="0">
                <a:solidFill>
                  <a:schemeClr val="l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&amp; Slack</a:t>
            </a:r>
          </a:p>
        </p:txBody>
      </p:sp>
      <p:sp>
        <p:nvSpPr>
          <p:cNvPr id="181" name="OTLSHAPE_SLM_56f1942fba4a4dcd8143de92f05e9e00_Title">
            <a:extLst>
              <a:ext uri="{FF2B5EF4-FFF2-40B4-BE49-F238E27FC236}">
                <a16:creationId xmlns:a16="http://schemas.microsoft.com/office/drawing/2014/main" id="{4CC5ED17-0518-40D4-A8B0-EB2E15136AEA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4201819" y="3653426"/>
            <a:ext cx="1117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spc="-20" dirty="0">
                <a:solidFill>
                  <a:schemeClr val="dk1"/>
                </a:solidFill>
                <a:latin typeface="MV Boli" panose="02000500030200090000" pitchFamily="2" charset="0"/>
              </a:rPr>
              <a:t>1</a:t>
            </a:r>
            <a:r>
              <a:rPr lang="en-US" sz="1100" spc="-20" baseline="30000" dirty="0">
                <a:solidFill>
                  <a:schemeClr val="dk1"/>
                </a:solidFill>
                <a:latin typeface="MV Boli" panose="02000500030200090000" pitchFamily="2" charset="0"/>
              </a:rPr>
              <a:t>st</a:t>
            </a:r>
            <a:r>
              <a:rPr lang="en-US" sz="1100" spc="-20" dirty="0">
                <a:solidFill>
                  <a:schemeClr val="dk1"/>
                </a:solidFill>
                <a:latin typeface="MV Boli" panose="02000500030200090000" pitchFamily="2" charset="0"/>
              </a:rPr>
              <a:t> </a:t>
            </a:r>
            <a:r>
              <a:rPr kumimoji="0" lang="en-US" sz="1100" b="0" i="0" u="none" strike="noStrike" kern="1200" cap="none" spc="-2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Presentation</a:t>
            </a:r>
          </a:p>
        </p:txBody>
      </p:sp>
      <p:sp>
        <p:nvSpPr>
          <p:cNvPr id="187" name="OTLSHAPE_SLM_a3d0443e30f54dbbb5160b5ee41ae578_Title">
            <a:extLst>
              <a:ext uri="{FF2B5EF4-FFF2-40B4-BE49-F238E27FC236}">
                <a16:creationId xmlns:a16="http://schemas.microsoft.com/office/drawing/2014/main" id="{3BC5962D-BBA1-48CC-B7E3-3FC3B161C0FA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9755054" y="5143801"/>
            <a:ext cx="131793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2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Final presentation</a:t>
            </a:r>
          </a:p>
        </p:txBody>
      </p:sp>
      <p:sp>
        <p:nvSpPr>
          <p:cNvPr id="202" name="OTLSHAPE_SLM_7700f8c6c8ab4a85b66e6983677792e5_Title">
            <a:extLst>
              <a:ext uri="{FF2B5EF4-FFF2-40B4-BE49-F238E27FC236}">
                <a16:creationId xmlns:a16="http://schemas.microsoft.com/office/drawing/2014/main" id="{59776CA9-682A-445A-8934-CBA41343BB1D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943664" y="3653426"/>
            <a:ext cx="1117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-20" normalizeH="0" baseline="300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nd</a:t>
            </a:r>
            <a:r>
              <a:rPr kumimoji="0" lang="en-US" sz="1100" b="0" i="0" u="none" strike="noStrike" kern="1200" cap="none" spc="-2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 Presentation</a:t>
            </a:r>
          </a:p>
        </p:txBody>
      </p:sp>
      <p:sp>
        <p:nvSpPr>
          <p:cNvPr id="205" name="OTLSHAPE_SLT_9e5b448da3774903a5f7e566959fe7ff_Title">
            <a:extLst>
              <a:ext uri="{FF2B5EF4-FFF2-40B4-BE49-F238E27FC236}">
                <a16:creationId xmlns:a16="http://schemas.microsoft.com/office/drawing/2014/main" id="{36BC16CA-535B-488A-AB1A-8B16084C6006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5463472" y="5152676"/>
            <a:ext cx="889000" cy="2046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Start project</a:t>
            </a:r>
          </a:p>
        </p:txBody>
      </p:sp>
      <p:sp>
        <p:nvSpPr>
          <p:cNvPr id="210" name="OTLSHAPE_SLM_5bbb0dba518c4bb78d431b0d54fae1ed_Title">
            <a:extLst>
              <a:ext uri="{FF2B5EF4-FFF2-40B4-BE49-F238E27FC236}">
                <a16:creationId xmlns:a16="http://schemas.microsoft.com/office/drawing/2014/main" id="{7B7A3DB0-3732-4975-8EB5-15A60393D1AA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8020479" y="3653426"/>
            <a:ext cx="1117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3</a:t>
            </a:r>
            <a:r>
              <a:rPr kumimoji="0" lang="en-US" sz="1100" b="0" i="0" u="none" strike="noStrike" kern="1200" cap="none" spc="-20" normalizeH="0" baseline="300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rd</a:t>
            </a:r>
            <a:r>
              <a:rPr kumimoji="0" lang="en-US" sz="1100" b="0" i="0" u="none" strike="noStrike" kern="1200" cap="none" spc="-2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 Presentation</a:t>
            </a:r>
          </a:p>
        </p:txBody>
      </p:sp>
      <p:cxnSp>
        <p:nvCxnSpPr>
          <p:cNvPr id="211" name="OTLSHAPE_TB_00000000000000000000000000000000_Separator1">
            <a:extLst>
              <a:ext uri="{FF2B5EF4-FFF2-40B4-BE49-F238E27FC236}">
                <a16:creationId xmlns:a16="http://schemas.microsoft.com/office/drawing/2014/main" id="{3357C7B8-7435-45BC-8D68-BE1EC8E73E7F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4755691" y="235552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OTLSHAPE_TB_00000000000000000000000000000000_Separator2">
            <a:extLst>
              <a:ext uri="{FF2B5EF4-FFF2-40B4-BE49-F238E27FC236}">
                <a16:creationId xmlns:a16="http://schemas.microsoft.com/office/drawing/2014/main" id="{59574499-D857-437F-993E-CFDD6045CBA6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6832506" y="235552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OTLSHAPE_TB_00000000000000000000000000000000_Separator3">
            <a:extLst>
              <a:ext uri="{FF2B5EF4-FFF2-40B4-BE49-F238E27FC236}">
                <a16:creationId xmlns:a16="http://schemas.microsoft.com/office/drawing/2014/main" id="{2F9DADD8-7BDC-4074-B7C4-65621E740CF1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8909320" y="235552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OTLSHAPE_TB_00000000000000000000000000000000_Separator4">
            <a:extLst>
              <a:ext uri="{FF2B5EF4-FFF2-40B4-BE49-F238E27FC236}">
                <a16:creationId xmlns:a16="http://schemas.microsoft.com/office/drawing/2014/main" id="{A49D7F63-69B0-4A81-B581-3360A2ECD80F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0919141" y="235552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TLSHAPE_SLT_407b0b1619aa4ace81dd48f316b996d0_Shape">
            <a:extLst>
              <a:ext uri="{FF2B5EF4-FFF2-40B4-BE49-F238E27FC236}">
                <a16:creationId xmlns:a16="http://schemas.microsoft.com/office/drawing/2014/main" id="{CF10DAF3-0E23-422F-817E-1779AED08487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2897698" y="3195289"/>
            <a:ext cx="1685831" cy="166180"/>
          </a:xfrm>
          <a:prstGeom prst="roundRect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OTLSHAPE_SLT_407b0b1619aa4ace81dd48f316b996d0_Title">
            <a:extLst>
              <a:ext uri="{FF2B5EF4-FFF2-40B4-BE49-F238E27FC236}">
                <a16:creationId xmlns:a16="http://schemas.microsoft.com/office/drawing/2014/main" id="{DB971E25-731B-47A9-98C2-44713E72AC03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3164545" y="3190669"/>
            <a:ext cx="927100" cy="2046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-18" dirty="0">
                <a:solidFill>
                  <a:schemeClr val="l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Genomics</a:t>
            </a:r>
          </a:p>
        </p:txBody>
      </p:sp>
      <p:sp>
        <p:nvSpPr>
          <p:cNvPr id="220" name="OTLSHAPE_SLT_407b0b1619aa4ace81dd48f316b996d0_Shape">
            <a:extLst>
              <a:ext uri="{FF2B5EF4-FFF2-40B4-BE49-F238E27FC236}">
                <a16:creationId xmlns:a16="http://schemas.microsoft.com/office/drawing/2014/main" id="{91F122B1-88DF-4CC4-85C4-30F16885517A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4797505" y="2953099"/>
            <a:ext cx="1685831" cy="166180"/>
          </a:xfrm>
          <a:prstGeom prst="roundRect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OTLSHAPE_SLT_407b0b1619aa4ace81dd48f316b996d0_Title">
            <a:extLst>
              <a:ext uri="{FF2B5EF4-FFF2-40B4-BE49-F238E27FC236}">
                <a16:creationId xmlns:a16="http://schemas.microsoft.com/office/drawing/2014/main" id="{E2BD49EE-2BB6-4F96-8556-8F5B13168934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5025232" y="2950264"/>
            <a:ext cx="927100" cy="2046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-18" dirty="0">
                <a:solidFill>
                  <a:schemeClr val="l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Open Science</a:t>
            </a:r>
          </a:p>
        </p:txBody>
      </p:sp>
      <p:sp>
        <p:nvSpPr>
          <p:cNvPr id="223" name="OTLSHAPE_SLT_407b0b1619aa4ace81dd48f316b996d0_Shape">
            <a:extLst>
              <a:ext uri="{FF2B5EF4-FFF2-40B4-BE49-F238E27FC236}">
                <a16:creationId xmlns:a16="http://schemas.microsoft.com/office/drawing/2014/main" id="{EE5A22A0-11C5-48B2-A2E5-7C1408B828CC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127828" y="3213809"/>
            <a:ext cx="1685831" cy="166180"/>
          </a:xfrm>
          <a:prstGeom prst="roundRect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OTLSHAPE_SLT_407b0b1619aa4ace81dd48f316b996d0_Title">
            <a:extLst>
              <a:ext uri="{FF2B5EF4-FFF2-40B4-BE49-F238E27FC236}">
                <a16:creationId xmlns:a16="http://schemas.microsoft.com/office/drawing/2014/main" id="{130FE20F-E40D-4290-AEC5-821179E9B530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5396138" y="3201205"/>
            <a:ext cx="927100" cy="2046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-18" dirty="0">
                <a:solidFill>
                  <a:schemeClr val="l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Mini Project</a:t>
            </a:r>
          </a:p>
        </p:txBody>
      </p:sp>
      <p:sp>
        <p:nvSpPr>
          <p:cNvPr id="242" name="OTLSHAPE_SLT_9e5b448da3774903a5f7e566959fe7ff_Shape">
            <a:extLst>
              <a:ext uri="{FF2B5EF4-FFF2-40B4-BE49-F238E27FC236}">
                <a16:creationId xmlns:a16="http://schemas.microsoft.com/office/drawing/2014/main" id="{A86C1F74-6B21-4E6B-A646-7EAEB2105651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961983" y="5138981"/>
            <a:ext cx="948764" cy="381749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OTLSHAPE_SLT_9e5b448da3774903a5f7e566959fe7ff_Title">
            <a:extLst>
              <a:ext uri="{FF2B5EF4-FFF2-40B4-BE49-F238E27FC236}">
                <a16:creationId xmlns:a16="http://schemas.microsoft.com/office/drawing/2014/main" id="{EF570119-6D37-44CD-A05D-ED440E26BEEC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963080" y="5192233"/>
            <a:ext cx="913667" cy="2328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1</a:t>
            </a:r>
            <a:r>
              <a:rPr kumimoji="0" lang="en-US" sz="1000" b="0" i="0" u="none" strike="noStrike" kern="1200" cap="none" spc="-20" normalizeH="0" baseline="3000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st</a:t>
            </a:r>
            <a:r>
              <a:rPr kumimoji="0" lang="en-US" sz="1000" b="0" i="0" u="none" strike="noStrike" kern="1200" cap="none" spc="-2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 Progress presentation</a:t>
            </a:r>
          </a:p>
        </p:txBody>
      </p:sp>
      <p:sp>
        <p:nvSpPr>
          <p:cNvPr id="244" name="OTLSHAPE_SLT_9e5b448da3774903a5f7e566959fe7ff_Shape">
            <a:extLst>
              <a:ext uri="{FF2B5EF4-FFF2-40B4-BE49-F238E27FC236}">
                <a16:creationId xmlns:a16="http://schemas.microsoft.com/office/drawing/2014/main" id="{D892F102-2351-4B97-8316-83A1C7D318A6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8672380" y="5122203"/>
            <a:ext cx="948764" cy="381749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OTLSHAPE_SLT_9e5b448da3774903a5f7e566959fe7ff_Title">
            <a:extLst>
              <a:ext uri="{FF2B5EF4-FFF2-40B4-BE49-F238E27FC236}">
                <a16:creationId xmlns:a16="http://schemas.microsoft.com/office/drawing/2014/main" id="{688ECB04-98C2-4317-84EE-3DC2AE9442F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8673477" y="5175455"/>
            <a:ext cx="913667" cy="2328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-20" dirty="0">
                <a:solidFill>
                  <a:schemeClr val="lt1"/>
                </a:solidFill>
                <a:latin typeface="MV Boli" panose="02000500030200090000" pitchFamily="2" charset="0"/>
              </a:rPr>
              <a:t>2</a:t>
            </a:r>
            <a:r>
              <a:rPr lang="en-US" sz="1000" spc="-20" baseline="30000" dirty="0">
                <a:solidFill>
                  <a:schemeClr val="lt1"/>
                </a:solidFill>
                <a:latin typeface="MV Boli" panose="02000500030200090000" pitchFamily="2" charset="0"/>
              </a:rPr>
              <a:t>nd</a:t>
            </a:r>
            <a:r>
              <a:rPr lang="en-US" sz="1000" spc="-20" dirty="0">
                <a:solidFill>
                  <a:schemeClr val="lt1"/>
                </a:solidFill>
                <a:latin typeface="MV Boli" panose="02000500030200090000" pitchFamily="2" charset="0"/>
              </a:rPr>
              <a:t> </a:t>
            </a:r>
            <a:r>
              <a:rPr kumimoji="0" lang="en-US" sz="1000" b="0" i="0" u="none" strike="noStrike" kern="1200" cap="none" spc="-2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Progress presentation</a:t>
            </a:r>
          </a:p>
        </p:txBody>
      </p:sp>
      <p:sp>
        <p:nvSpPr>
          <p:cNvPr id="50" name="OTLSHAPE_SLT_407b0b1619aa4ace81dd48f316b996d0_Shape">
            <a:extLst>
              <a:ext uri="{FF2B5EF4-FFF2-40B4-BE49-F238E27FC236}">
                <a16:creationId xmlns:a16="http://schemas.microsoft.com/office/drawing/2014/main" id="{A7014897-7338-4F3A-9C47-B2FB0B4F0B76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6886085" y="2924583"/>
            <a:ext cx="1685831" cy="166180"/>
          </a:xfrm>
          <a:prstGeom prst="roundRect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TLSHAPE_SLT_407b0b1619aa4ace81dd48f316b996d0_Title">
            <a:extLst>
              <a:ext uri="{FF2B5EF4-FFF2-40B4-BE49-F238E27FC236}">
                <a16:creationId xmlns:a16="http://schemas.microsoft.com/office/drawing/2014/main" id="{355CC3DD-DD6D-4940-8219-701830BED565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7152931" y="2924583"/>
            <a:ext cx="1136175" cy="200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-18" dirty="0">
                <a:solidFill>
                  <a:schemeClr val="l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Biological databases</a:t>
            </a:r>
          </a:p>
        </p:txBody>
      </p:sp>
      <p:sp>
        <p:nvSpPr>
          <p:cNvPr id="52" name="OTLSHAPE_SLT_407b0b1619aa4ace81dd48f316b996d0_Shape">
            <a:extLst>
              <a:ext uri="{FF2B5EF4-FFF2-40B4-BE49-F238E27FC236}">
                <a16:creationId xmlns:a16="http://schemas.microsoft.com/office/drawing/2014/main" id="{D4954F26-3F60-45CD-8ED0-DEEBD53C36E8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6832506" y="3177854"/>
            <a:ext cx="4091680" cy="202135"/>
          </a:xfrm>
          <a:prstGeom prst="roundRect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TLSHAPE_SLT_407b0b1619aa4ace81dd48f316b996d0_Title">
            <a:extLst>
              <a:ext uri="{FF2B5EF4-FFF2-40B4-BE49-F238E27FC236}">
                <a16:creationId xmlns:a16="http://schemas.microsoft.com/office/drawing/2014/main" id="{5070D1E2-5141-491F-AFF1-59F9794AE80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8088671" y="3183554"/>
            <a:ext cx="1147535" cy="2052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-18" dirty="0">
                <a:solidFill>
                  <a:schemeClr val="l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Research project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73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My4yMC4wNC4wMCIsIkVkaXRpb24iOiJQcm8iLCJJc1BsdXNFZGl0aW9uIjp0cnVlLCJJc1Byb0VkaXRpb24iOnRydWV9LCJFZmZlY3QiOjAsIlN0eWxlIjp7IiRpZCI6IjMiLCJUaW1lYmFuZFN0eWxlIjp7IiRpZCI6IjQiLCJTY2FsZU1hcmtpbmciOjAsIlNoYXBlIjoxNy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OC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xLCJRdWlja1Bvc2l0aW9uIjozLCJBYnNvbHV0ZVBvc2l0aW9uIjoxMzUuODc0NzI1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5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OTEsIkciOjE1NSwiQiI6MjEz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4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HcmlkbGluZVBhbmVsU3R5bGUiOnsiJGlkIjoiMTI3IiwiR3JpZGxpbmVTdHlsZSI6eyIkaWQiOiIxMjgiLCJMaW5lQ29sb3IiOnsiJGlkIjoiMTI5IiwiJHR5cGUiOiJOTFJFLkNvbW1vbi5Eb20uU29saWRDb2xvckJydXNoLCBOTFJFLkNvbW1vbiIsIkNvbG9yIjp7IiRpZCI6IjEzMCIsIkEiOjI1NSwiUiI6MjA4LCJHIjoyMDYsIkIiOjIwNn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E5LTEwLTE1VDIzOjU5OjAwWiIsIkZvcm1hdCI6Ik1NTSIsIlR5cGUiOjMsIkF1dG9EYXRlUmFuZ2UiOnRydWUsIldvcmtpbmdEYXlzIjozMSwiVG9kYXlNYXJrZXJUZXh0IjoiVG9kYXkiLCJBdXRvU2NhbGVUeXBlIjpmYWxzZX0sIk1pbGVzdG9uZXMiOltdLCJUYXNrcyI6W10sIlN3aW1sYW5lcyI6W3siJGlkIjoiMTYzIiwiSWQiOiJkMGEwYmIwZC0xZmMwLTQxZGMtYWUzZi0zZDVkNzMxYWE4M2IiLCJJbmRleCI6MCwiSGVhZGVyVGV4dCI6IldlYnNpdGUiLCJTdHlsZSI6eyIkaWQiOiIxNjQiLCJIZWFkZXJTdHlsZSI6eyIkaWQiOiIxNjUiLCJUZXh0U3R5bGUiOnsiJGlkIjoiMTY2IiwiRm9udFNldHRpbmdzIjp7IiRpZCI6IjE2NyIsIkZvbnRTaXplIjoxMiwiRm9udE5hbWUiOiJDYWxpYnJpIiwiSXNCb2xkIjp0cnVlLCJJc0l0YWxpYyI6ZmFsc2UsIklzVW5kZXJsaW5lZCI6ZmFsc2UsIlBhcmVudFN0eWxlIjpudWxsfSwiQXV0b1NpemUiOjAsIkZvcmVncm91bmQiOnsiJGlkIjoiMTY4IiwiQ29sb3IiOnsiJGlkIjoiMTY5IiwiQSI6MjU1LCJSIjo2MCwiRyI6NTQsIkIiOjQ5fX0sIk1heFdpZHRoIjowLjAsIk1heEhlaWdodCI6MC4wLCJTbWFydEZvcmVncm91bmRJc0FjdGl2ZSI6ZmFsc2UsIkhvcml6b250YWxBbGlnbm1lbnQiOjAsIlZlcnRpY2FsQWxpZ25tZW50IjowLCJTbWFydEZvcmVncm91bmQiOm51bGwsIkJhY2tncm91bmRGaWxsVHlwZSI6MCwiTWFyZ2luIjp7IiRpZCI6IjE3MCIsIlRvcCI6MCwiTGVmdCI6MCwiUmlnaHQiOjAsIkJvdHRvbSI6MH0sIlBhZGRpbmciOnsiJGlkIjoiMTcxIiwiVG9wIjowLCJMZWZ0IjowLCJSaWdodCI6MCwiQm90dG9tIjowfSwiQmFja2dyb3VuZCI6bnVsbCwiSXNWaXNpYmxlIjpmYWxzZSwiV2lkdGgiOjAuMCwiSGVpZ2h0IjowLjAsIkJvcmRlclN0eWxlIjpudWxsLCJQYXJlbnRTdHlsZSI6bnVsbH0sIlJlY3RhbmdsZVN0eWxlIjp7IiRpZCI6IjE3MiIsIk1hcmdpbiI6eyIkaWQiOiIxNzMiLCJUb3AiOjAsIkxlZnQiOjAsIlJpZ2h0IjowLCJCb3R0b20iOjB9LCJQYWRkaW5nIjp7IiRpZCI6IjE3NCIsIlRvcCI6MCwiTGVmdCI6MCwiUmlnaHQiOjAsIkJvdHRvbSI6MH0sIkJhY2tncm91bmQiOnsiJGlkIjoiMTc1IiwiQ29sb3IiOnsiJGlkIjoiMTc2IiwiQSI6MjU1LCJSIjoyNTUsIkciOjE5MiwiQiI6MH19LCJJc1Zpc2libGUiOmZhbHNlLCJXaWR0aCI6MC4wLCJIZWlnaHQiOjAuMCwiQm9yZGVyU3R5bGUiOnsiJGlkIjoiMTc3IiwiTGluZUNvbG9yIjp7IiRpZCI6IjE3OCIsIiR0eXBlIjoiTkxSRS5Db21tb24uRG9tLlNvbGlkQ29sb3JCcnVzaCwgTkxSRS5Db21tb24iLCJDb2xvciI6eyIkaWQiOiIxNzkiLCJBIjoyNTUsIlIiOjYwLCJHIjo1NCwiQiI6NDl9fSwiTGluZVdlaWdodCI6MC4wLCJMaW5lVHlwZSI6MCwiUGFyZW50U3R5bGUiOm51bGx9LCJQYXJlbnRTdHlsZSI6bnVsbH0sIk1hcmdpbiI6eyIkaWQiOiIxODAiLCJUb3AiOjAsIkxlZnQiOjAsIlJpZ2h0IjowLCJCb3R0b20iOjB9LCJQYWRkaW5nIjp7IiRpZCI6IjE4MSIsIlRvcCI6MCwiTGVmdCI6MCwiUmlnaHQiOjAsIkJvdHRvbSI6MH0sIkJhY2tncm91bmQiOm51bGwsIklzVmlzaWJsZSI6dHJ1ZSwiV2lkdGgiOjAuMCwiSGVpZ2h0IjowLjAsIkJvcmRlclN0eWxlIjpudWxsLCJQYXJlbnRTdHlsZSI6bnVsbH0sIkJhY2tncm91bmRTdHlsZSI6eyIkaWQiOiIxODIiLCJNYXJnaW4iOnsiJGlkIjoiMTgzIiwiVG9wIjowLCJMZWZ0IjowLCJSaWdodCI6MCwiQm90dG9tIjowfSwiUGFkZGluZyI6eyIkaWQiOiIxODQiLCJUb3AiOjAsIkxlZnQiOjAsIlJpZ2h0IjowLCJCb3R0b20iOjB9LCJCYWNrZ3JvdW5kIjp7IiRpZCI6IjE4NSIsIkNvbG9yIjp7IiRpZCI6IjE4NiIsIkEiOjM4LCJSIjoyNTUsIkciOjE5MiwiQiI6MH19LCJJc1Zpc2libGUiOnRydWUsIldpZHRoIjowLjAsIkhlaWdodCI6MC4wLCJCb3JkZXJTdHlsZSI6eyIkaWQiOiIxODciLCJMaW5lQ29sb3IiOnsiJGlkIjoiMTg4IiwiJHR5cGUiOiJOTFJFLkNvbW1vbi5Eb20uU29saWRDb2xvckJydXNoLCBOTFJFLkNvbW1vbiIsIkNvbG9yIjp7IiRpZCI6IjE4OSIsIkEiOjI1NSwiUiI6MjA4LCJHIjoyMDYsIkIiOjIwNn19LCJMaW5lV2VpZ2h0IjowLjAsIkxpbmVUeXBlIjowLCJQYXJlbnRTdHlsZSI6bnVsbH0sIlBhcmVudFN0eWxlIjpudWxsfSwiSXNBYm92ZVRpbWViYW5kIjpmYWxzZSwiTWFyZ2luIjp7IiRpZCI6IjE5MCIsIlRvcCI6MCwiTGVmdCI6MCwiUmlnaHQiOjAsIkJvdHRvbSI6MH0sIlBhZGRpbmciOnsiJGlkIjoiMTkxIiwiVG9wIjowLCJMZWZ0IjowLCJSaWdodCI6MCwiQm90dG9tIjowfSwiSXNWaXNpYmxlIjp0cnVlLCJXaWR0aCI6MC4wLCJIZWlnaHQiOjAuMCwiQm9yZGVyU3R5bGUiOm51bGwsIlBhcmVudFN0eWxlIjpudWxsfSwiVGFza3MiOlt7IiRpZCI6IjE5MiIsIl9hdHRhY2hlZE1pbGVzdG9uZXMiOltdLCJUYXNrRGVmaW5pdGlvbiI6eyIkaWQiOiIxOTMiLCJHcm91cE5hbWUiOm51bGwsIlN0YXJ0RGF0ZSI6IjIwMTktMDEtMDlUMTg6MzU6MDAiLCJFbmREYXRlIjoiMjAxOS0xMC0xNVQyMzo1OTowMFoiLCJQZXJjZW50YWdlQ29tcGxldGUiOm51bGwsIlN0eWxlIjp7IiRpZCI6IjE5NCIsIlNoYXBlIjo2LCJTaGFwZVRoaWNrbmVzcyI6MSwiRHVyYXRpb25Gb3JtYXQiOjAsIkluY2x1ZGVOb25Xb3JraW5nRGF5c0luRHVyYXRpb24iOmZhbHNlLCJQZXJjZW50YWdlQ29tcGxldGVTdHlsZSI6eyIkaWQiOiIxOTUiLCJGb250U2V0dGluZ3MiOnsiJGlkIjoiMTk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OTciLCJMaW5lQ29sb3IiOm51bGwsIkxpbmVXZWlnaHQiOjAuMCwiTGluZVR5cGUiOjAsIlBhcmVudFN0eWxlIjpudWxsfSwiUGFyZW50U3R5bGUiOm51bGx9LCJEdXJhdGlvblN0eWxlIjp7IiRpZCI6IjE5OCIsIkZvbnRTZXR0aW5ncyI6eyIkaWQiOiIxOT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wMCIsIkxpbmVDb2xvciI6bnVsbCwiTGluZVdlaWdodCI6MC4wLCJMaW5lVHlwZSI6MCwiUGFyZW50U3R5bGUiOm51bGx9LCJQYXJlbnRTdHlsZSI6bnVsbH0sIkhvcml6b250YWxDb25uZWN0b3JTdHlsZSI6eyIkaWQiOiIyMDEiLCJMaW5lQ29sb3IiOnsiJHJlZiI6Ijk4In0sIkxpbmVXZWlnaHQiOjEuMCwiTGluZVR5cGUiOjAsIlBhcmVudFN0eWxlIjpudWxsfSwiVmVydGljYWxDb25uZWN0b3JTdHlsZSI6eyIkaWQiOiIyMDIiLCJMaW5lQ29sb3IiOnsiJHJlZiI6IjEwMSJ9LCJMaW5lV2VpZ2h0Ijox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jAzIiwiTWFyZ2luIjp7IiRyZWYiOiIxMDQifSwiUGFkZGluZyI6eyIkcmVmIjoiMTA1In0sIkJhY2tncm91bmQiOnsiJGlkIjoiMjA0IiwiQ29sb3IiOnsiJGlkIjoiMjA1IiwiQSI6MjU1LCJSIjoxNjUsIkciOjE2NSwiQiI6MTY1fX0sIklzVmlzaWJsZSI6dHJ1ZSwiV2lkdGgiOjAuMCwiSGVpZ2h0IjoxNi4wLCJCb3JkZXJTdHlsZSI6eyIkaWQiOiIyMDYiLCJMaW5lQ29sb3IiOnsiJHJlZiI6IjEwOSJ9LCJMaW5lV2VpZ2h0IjowLjAsIkxpbmVUeXBlIjowLCJQYXJlbnRTdHlsZSI6bnVsbH0sIlBhcmVudFN0eWxlIjpudWxsfSwiVGl0bGVTdHlsZSI6eyIkaWQiOiIyMDciLCJGb250U2V0dGluZ3MiOnsiJGlkIjoiMjA4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kiLCJMaW5lQ29sb3IiOm51bGwsIkxpbmVXZWlnaHQiOjAuMCwiTGluZVR5cGUiOjAsIlBhcmVudFN0eWxlIjpudWxsfSwiUGFyZW50U3R5bGUiOm51bGx9LCJEYXRlU3R5bGUiOnsiJGlkIjoiMjEwIiwiRm9udFNldHRpbmdzIjp7IiRpZCI6IjIxM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S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xMiIsIkxpbmVDb2xvciI6bnVsbCwiTGluZVdlaWdodCI6MC4wLCJMaW5lVHlwZSI6MCwiUGFyZW50U3R5bGUiOm51bGx9LCJQYXJlbnRTdHlsZSI6bnVsbH0sIkRhdGVGb3JtYXQiOnsiJHJlZiI6IjEyNSJ9LCJJc1Zpc2libGUiOmZhbHNlLCJQYXJlbnRTdHlsZSI6bnVsbH0sIkluZGV4IjoxLCJTbWFydER1cmF0aW9uQWN0aXZhdGVkIjpmYWxzZSwiRGF0ZUZvcm1hdCI6eyIkcmVmIjoiMTI1In0sIklkIjoiNGFiMTExYmEtMWRjYy00MzQzLTg0M2MtYTJiNzAyN2YzZGU2IiwiSW1wb3J0SWQiOm51bGwsIlRpdGxlIjoiVGFzayIsIk5vdGUiOm51bGwsIkh5cGVybGluayI6eyIkaWQiOiIyMTMiLCJBZGRyZXNzIjoiIiwiU3ViQWRkcmVzcyI6IiJ9LCJJc0NoYW5nZWQiOmZhbHNlLCJJc05ldyI6ZmFsc2V9LCJJbmRleCI6MH1dLCJNaWxlc3RvbmVzIjpbeyIkaWQiOiIyMTQiLCJJZCI6IjY1NjY5MTM0LWQxOGEtNDNlMi04OTU5LWRjOTcyZWYyNzI1MiIsIkluZGV4IjoyLCJHcm91cElkIjoiNzRkM2ZiZDItZjQ2NC00MWUxLTgyOWItYzU3MjRiODRiZDQxIiwiVGl0bGUiOiJPcHRpbWl6ZSBmb3IgTW9iaWxlIiwiRGF0ZVRpbWUiOiIyMDE5LTA0LTEzVDIzOjU5OjAwWiIsIlBlcmNlbnRhZ2VDb21wbGV0ZSI6bnVsbCwiTm90ZSI6bnVsbCwiU3R5bGUiOnsiJGlkIjoiMjE1IiwiVGl0bGVTdHlsZSI6eyIkaWQiOiIyMTYiLCJGb250U2V0dGluZ3MiOnsiJGlkIjoiMjE3IiwiRm9udFNpemUiOjExLCJGb250TmFtZSI6IkNhbGlicmkiLCJJc0JvbGQiOnRydWUsIklzSXRhbGljIjpmYWxzZSwiSXNVbmRlcmxpbmVkIjpmYWxzZSwiUGFyZW50U3R5bGUiOm51bGx9LCJBdXRvU2l6ZSI6MCwiRm9yZWdyb3VuZCI6eyIkaWQiOiIyMTgiLCJDb2xvciI6eyIkaWQiOiIyMT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IwIiwiVG9wIjowLCJMZWZ0IjowLCJSaWdodCI6MCwiQm90dG9tIjowfSwiUGFkZGluZyI6eyIkaWQiOiIyMjEiLCJUb3AiOjAsIkxlZnQiOjAsIlJpZ2h0IjowLCJCb3R0b20iOjB9LCJCYWNrZ3JvdW5kIjp7IiRyZWYiOiI3MyJ9LCJJc1Zpc2libGUiOnRydWUsIldpZHRoIjowLjAsIkhlaWdodCI6MC4wLCJCb3JkZXJTdHlsZSI6bnVsbCwiUGFyZW50U3R5bGUiOm51bGx9LCJEYXRlU3R5bGUiOnsiJGlkIjoiMjIyIiwiRm9udFNldHRpbmdzIjp7IiRpZCI6IjIyMy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yMjQiLCJUb3AiOjAsIkxlZnQiOjAsIlJpZ2h0IjowLCJCb3R0b20iOjB9LCJQYWRkaW5nIjp7IiRpZCI6IjIyNSIsIlRvcCI6MCwiTGVmdCI6MCwiUmlnaHQiOjAsIkJvdHRvbSI6MH0sIkJhY2tncm91bmQiOnsiJHJlZiI6IjgwIn0sIklzVmlzaWJsZSI6ZmFsc2UsIldpZHRoIjowLjAsIkhlaWdodCI6MC4wLCJCb3JkZXJTdHlsZSI6bnVsbCwiUGFyZW50U3R5bGUiOm51bGx9LCJUaXRsZVBvc2l0aW9uIjoiUmlnaHQiLCJEYXRlUG9zaXRpb24iOiJMZWZ0IiwiU2hhcGVUeXBlIjoxNCwiU2hhcGVTaXplIjoxLCJTaGFwZVN0eWxlIjp7IiRpZCI6IjIyNiIsIk1hcmdpbiI6eyIkaWQiOiIyMjciLCJUb3AiOjAsIkxlZnQiOjAsIlJpZ2h0IjowLCJCb3R0b20iOjB9LCJQYWRkaW5nIjp7IiRpZCI6IjIyOCIsIlRvcCI6MCwiTGVmdCI6MCwiUmlnaHQiOjAsIkJvdHRvbSI6MH0sIkJhY2tncm91bmQiOnsiJGlkIjoiMjI5IiwiQ29sb3IiOnsiJGlkIjoiMjMwIiwiQSI6MjU1LCJSIjoyNTUsIkciOjE5MiwiQiI6MH19LCJJc1Zpc2libGUiOnRydWUsIldpZHRoIjoxMy4wLCJIZWlnaHQiOjEzLjAsIkJvcmRlclN0eWxlIjp7IiRpZCI6IjIzMSIsIkxpbmVDb2xvciI6bnVsbCwiTGluZVdlaWdodCI6MC4wLCJMaW5lVHlwZSI6MCwiUGFyZW50U3R5bGUiOm51bGx9LCJQYXJlbnRTdHlsZSI6bnVsbH0sIkRhdGVGb3JtYXQiOnsiJGlkIjoiMjM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MzIiwiQWRkcmVzcyI6IiIsIlN1YkFkZHJlc3MiOiIifSwiSW1wb3J0SWQiOm51bGx9LHsiJGlkIjoiMjM0IiwiSWQiOiIyNjYxNWYzYS00MTZkLTRhMGEtODM1MS0xYWQxN2U1MTMwMTEiLCJJbmRleCI6MywiR3JvdXBJZCI6Ijc0ZDNmYmQyLWY0NjQtNDFlMS04MjliLWM1NzI0Yjg0YmQ0MSIsIlRpdGxlIjoiV2Vic2l0ZSBEZXNpZ24gJiBEZXYiLCJEYXRlVGltZSI6IjIwMTktMDEtMTNUMjM6NTk6MDBaIiwiUGVyY2VudGFnZUNvbXBsZXRlIjpudWxsLCJOb3RlIjpudWxsLCJTdHlsZSI6eyIkaWQiOiIyMzUiLCJUaXRsZVN0eWxlIjp7IiRpZCI6IjIzNiIsIkZvbnRTZXR0aW5ncyI6eyIkaWQiOiIyMzciLCJGb250U2l6ZSI6MTEsIkZvbnROYW1lIjoiQ2FsaWJyaSIsIklzQm9sZCI6dHJ1ZSwiSXNJdGFsaWMiOmZhbHNlLCJJc1VuZGVybGluZWQiOmZhbHNlLCJQYXJlbnRTdHlsZSI6bnVsbH0sIkF1dG9TaXplIjoyLCJGb3JlZ3JvdW5kIjp7IiRpZCI6IjIzOCIsIkNvbG9yIjp7IiRpZCI6IjIzOSIsIkEiOjI1NSwiUiI6MCwiRyI6MCwiQiI6MH19LCJNYXhXaWR0aCI6MTAwLjc3MzMzMzMzMzMzMzM0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0MCIsIkZvbnRTZXR0aW5ncyI6eyIkaWQiOiIyNDE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QyIiwiTWFyZ2luIjp7IiRyZWYiOiIyMjcifSwiUGFkZGluZyI6eyIkcmVmIjoiMjI4In0sIkJhY2tncm91bmQiOnsiJGlkIjoiMjQzIiwiQ29sb3IiOnsiJGlkIjoiMjQ0IiwiQSI6MjU1LCJSIjoyNTUsIkciOjE5MiwiQiI6MH19LCJJc1Zpc2libGUiOnRydWUsIldpZHRoIjoxMy4wLCJIZWlnaHQiOjEzLjAsIkJvcmRlclN0eWxlIjp7IiRpZCI6IjI0NSIsIkxpbmVDb2xvciI6bnVsbCwiTGluZVdlaWdodCI6MC4wLCJMaW5lVHlwZSI6MCwiUGFyZW50U3R5bGUiOm51bGx9LCJQYXJlbnRTdHlsZSI6bnVsbH0sIkRhdGVGb3JtYXQiOnsiJGlkIjoiMj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Q3IiwiQWRkcmVzcyI6IiIsIlN1YkFkZHJlc3MiOiIifSwiSW1wb3J0SWQiOm51bGx9LHsiJGlkIjoiMjQ4IiwiSWQiOiI1NjFkM2YzNC03ZDFiLTQ1NDQtOTFhYy00ZGU5Nzk3YTNmNGQiLCJJbmRleCI6NCwiR3JvdXBJZCI6Ijc0ZDNmYmQyLWY0NjQtNDFlMS04MjliLWM1NzI0Yjg0YmQ0MSIsIlRpdGxlIjoiRUNvbW1lcmNlIERldiIsIkRhdGVUaW1lIjoiMjAxOS0wNy0xM1QyMzo1OTowMFoiLCJQZXJjZW50YWdlQ29tcGxldGUiOm51bGwsIk5vdGUiOm51bGwsIlN0eWxlIjp7IiRpZCI6IjI0OSIsIlRpdGxlU3R5bGUiOnsiJGlkIjoiMjUwIiwiRm9udFNldHRpbmdzIjp7IiRpZCI6IjI1MSIsIkZvbnRTaXplIjoxMSwiRm9udE5hbWUiOiJDYWxpYnJpIiwiSXNCb2xkIjp0cnVlLCJJc0l0YWxpYyI6ZmFsc2UsIklzVW5kZXJsaW5lZCI6ZmFsc2UsIlBhcmVudFN0eWxlIjpudWxsfSwiQXV0b1NpemUiOjAsIkZvcmVncm91bmQiOnsiJGlkIjoiMjUyIiwiQ29sb3IiOnsiJGlkIjoiMjU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yNTQiLCJGb250U2V0dGluZ3MiOnsiJGlkIjoiMjU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I1NiIsIk1hcmdpbiI6eyIkcmVmIjoiMjI3In0sIlBhZGRpbmciOnsiJHJlZiI6IjIyOCJ9LCJCYWNrZ3JvdW5kIjp7IiRpZCI6IjI1NyIsIkNvbG9yIjp7IiRpZCI6IjI1OCIsIkEiOjI1NSwiUiI6MjU1LCJHIjoxOTIsIkIiOjB9fSwiSXNWaXNpYmxlIjp0cnVlLCJXaWR0aCI6MTMuMCwiSGVpZ2h0IjoxMy4wLCJCb3JkZXJTdHlsZSI6eyIkaWQiOiIyNTkiLCJMaW5lQ29sb3IiOm51bGwsIkxpbmVXZWlnaHQiOjAuMCwiTGluZVR5cGUiOjAsIlBhcmVudFN0eWxlIjpudWxsfSwiUGFyZW50U3R5bGUiOm51bGx9LCJEYXRlRm9ybWF0Ijp7IiRpZCI6IjI2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I2MSIsIkFkZHJlc3MiOiIiLCJTdWJBZGRyZXNzIjoiIn0sIkltcG9ydElkIjpudWxsfSx7IiRpZCI6IjI2MiIsIklkIjoiYzgxYjQ2ZDMtMjg0Yy00YjhiLThmMjEtMGZhYTI5MTBmNDliIiwiSW5kZXgiOjUsIkdyb3VwSWQiOiI3NGQzZmJkMi1mNDY0LTQxZTEtODI5Yi1jNTcyNGI4NGJkNDEiLCJUaXRsZSI6IkVDb21tZXJjZSBVcGRhdGUiLCJEYXRlVGltZSI6IjIwMTktMTAtMTNUMjM6NTk6MDBaIiwiUGVyY2VudGFnZUNvbXBsZXRlIjpudWxsLCJOb3RlIjpudWxsLCJTdHlsZSI6eyIkaWQiOiIyNjMiLCJUaXRsZVN0eWxlIjp7IiRpZCI6IjI2NCIsIkZvbnRTZXR0aW5ncyI6eyIkaWQiOiIyNjUiLCJGb250U2l6ZSI6MTEsIkZvbnROYW1lIjoiQ2FsaWJyaSIsIklzQm9sZCI6dHJ1ZSwiSXNJdGFsaWMiOmZhbHNlLCJJc1VuZGVybGluZWQiOmZhbHNlLCJQYXJlbnRTdHlsZSI6bnVsbH0sIkF1dG9TaXplIjoyLCJGb3JlZ3JvdW5kIjp7IiRpZCI6IjI2NiIsIkNvbG9yIjp7IiRpZCI6IjI2NyIsIkEiOjI1NSwiUiI6MCwiRyI6MCwiQiI6MH19LCJNYXhXaWR0aCI6OTAuMjg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MjY4IiwiRm9udFNldHRpbmdzIjp7IiRpZCI6IjI2O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MTQsIlNoYXBlU2l6ZSI6MSwiU2hhcGVTdHlsZSI6eyIkaWQiOiIyNzAiLCJNYXJnaW4iOnsiJHJlZiI6IjIyNyJ9LCJQYWRkaW5nIjp7IiRyZWYiOiIyMjgifSwiQmFja2dyb3VuZCI6eyIkaWQiOiIyNzEiLCJDb2xvciI6eyIkaWQiOiIyNzIiLCJBIjoyNTUsIlIiOjI1NSwiRyI6MTkyLCJCIjowfX0sIklzVmlzaWJsZSI6dHJ1ZSwiV2lkdGgiOjEzLjAsIkhlaWdodCI6MTMuMCwiQm9yZGVyU3R5bGUiOnsiJGlkIjoiMjczIiwiTGluZUNvbG9yIjpudWxsLCJMaW5lV2VpZ2h0IjowLjAsIkxpbmVUeXBlIjowLCJQYXJlbnRTdHlsZSI6bnVsbH0sIlBhcmVudFN0eWxlIjpudWxsfSwiRGF0ZUZvcm1hdCI6eyIkaWQiOiIy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yNzUiLCJBZGRyZXNzIjoiIiwiU3ViQWRkcmVzcyI6IiJ9LCJJbXBvcnRJZCI6bnVsbH0seyIkaWQiOiIyNzYiLCJJZCI6IjU5MjBiMDMxLTk5NDctNDM4OC1iZDc3LTM2Y2RjM2YxNjYzZSIsIkluZGV4Ijo2LCJHcm91cElkIjoiOWE0YWI4NTktNTg0Zi00ODk4LTljN2EtNDY0YmE5YTVjMTUxIiwiVGl0bGUiOiJGdW5uZWwgT3B0aW1pemF0aW9uIiwiRGF0ZVRpbWUiOiIyMDE5LTEwLTEzVDIzOjU5OjAwWiIsIlBlcmNlbnRhZ2VDb21wbGV0ZSI6bnVsbCwiTm90ZSI6bnVsbCwiU3R5bGUiOnsiJGlkIjoiMjc3IiwiVGl0bGVTdHlsZSI6eyIkaWQiOiIyNzgiLCJGb250U2V0dGluZ3MiOnsiJGlkIjoiMjc5IiwiRm9udFNpemUiOjExLCJGb250TmFtZSI6IkNhbGlicmkiLCJJc0JvbGQiOnRydWUsIklzSXRhbGljIjpmYWxzZSwiSXNVbmRlcmxpbmVkIjpmYWxzZSwiUGFyZW50U3R5bGUiOm51bGx9LCJBdXRvU2l6ZSI6MCwiRm9yZWdyb3VuZCI6eyIkaWQiOiIyODAiLCJDb2xvciI6eyIkaWQiOiIyODE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4MiIsIkZvbnRTZXR0aW5ncyI6eyIkaWQiOiIyODM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g0IiwiTWFyZ2luIjp7IiRyZWYiOiIyMjcifSwiUGFkZGluZyI6eyIkcmVmIjoiMjI4In0sIkJhY2tncm91bmQiOnsiJGlkIjoiMjg1IiwiQ29sb3IiOnsiJGlkIjoiMjg2IiwiQSI6MjU1LCJSIjoyNTUsIkciOjE5MiwiQiI6MH19LCJJc1Zpc2libGUiOnRydWUsIldpZHRoIjoxMy4wLCJIZWlnaHQiOjEzLjAsIkJvcmRlclN0eWxlIjp7IiRpZCI6IjI4NyIsIkxpbmVDb2xvciI6bnVsbCwiTGluZVdlaWdodCI6MC4wLCJMaW5lVHlwZSI6MCwiUGFyZW50U3R5bGUiOm51bGx9LCJQYXJlbnRTdHlsZSI6bnVsbH0sIkRhdGVGb3JtYXQiOnsiJGlkIjoiM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g5IiwiQWRkcmVzcyI6IiIsIlN1YkFkZHJlc3MiOiIifSwiSW1wb3J0SWQiOm51bGx9LHsiJGlkIjoiMjkwIiwiSWQiOiI3MDQ1ZjcwOC1jNTU1LTQzMzgtOTZjNC1mNjcyYmZhMDU4YWUiLCJJbmRleCI6NywiR3JvdXBJZCI6IjlhNGFiODU5LTU4NGYtNDg5OC05YzdhLTQ2NGJhOWE1YzE1MSIsIlRpdGxlIjoiUmVicmFuZCBVcGRhdGUiLCJEYXRlVGltZSI6IjIwMTktMDctMTNUMjM6NTk6MDBaIiwiUGVyY2VudGFnZUNvbXBsZXRlIjpudWxsLCJOb3RlIjpudWxsLCJTdHlsZSI6eyIkaWQiOiIyOTEiLCJUaXRsZVN0eWxlIjp7IiRpZCI6IjI5MiIsIkZvbnRTZXR0aW5ncyI6eyIkaWQiOiIyOTMiLCJGb250U2l6ZSI6MTEsIkZvbnROYW1lIjoiQ2FsaWJyaSIsIklzQm9sZCI6dHJ1ZSwiSXNJdGFsaWMiOmZhbHNlLCJJc1VuZGVybGluZWQiOmZhbHNlLCJQYXJlbnRTdHlsZSI6bnVsbH0sIkF1dG9TaXplIjoyLCJGb3JlZ3JvdW5kIjp7IiRpZCI6IjI5NCIsIkNvbG9yIjp7IiRpZCI6IjI5NSIsIkEiOjI1NSwiUiI6MCwiRyI6MCwiQiI6MH19LCJNYXhXaWR0aCI6NzQuMzk2NjY2NjY2NjY2Njc1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5NiIsIkZvbnRTZXR0aW5ncyI6eyIkaWQiOiIyOTc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k4IiwiTWFyZ2luIjp7IiRyZWYiOiIyMjcifSwiUGFkZGluZyI6eyIkcmVmIjoiMjI4In0sIkJhY2tncm91bmQiOnsiJGlkIjoiMjk5IiwiQ29sb3IiOnsiJGlkIjoiMzAwIiwiQSI6MjU1LCJSIjoyNTUsIkciOjE5MiwiQiI6MH19LCJJc1Zpc2libGUiOnRydWUsIldpZHRoIjoxMy4wLCJIZWlnaHQiOjEzLjAsIkJvcmRlclN0eWxlIjp7IiRpZCI6IjMwMSIsIkxpbmVDb2xvciI6bnVsbCwiTGluZVdlaWdodCI6MC4wLCJMaW5lVHlwZSI6MCwiUGFyZW50U3R5bGUiOm51bGx9LCJQYXJlbnRTdHlsZSI6bnVsbH0sIkRhdGVGb3JtYXQiOnsiJGlkIjoiMz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AzIiwiQWRkcmVzcyI6IiIsIlN1YkFkZHJlc3MiOiIifSwiSW1wb3J0SWQiOm51bGx9LHsiJGlkIjoiMzA0IiwiSWQiOiJkNGI0M2FiZC00NThkLTQ2YzktOTY3OS1iNDBhOTFmZGMyMTUiLCJJbmRleCI6OCwiR3JvdXBJZCI6IjlhNGFiODU5LTU4NGYtNDg5OC05YzdhLTQ2NGJhOWE1YzE1MSIsIlRpdGxlIjoiUHVyY2hhc2UgRmxvdyIsIkRhdGVUaW1lIjoiMjAxOS0wNC0xM1QyMzo1OTowMFoiLCJQZXJjZW50YWdlQ29tcGxldGUiOm51bGwsIk5vdGUiOm51bGwsIlN0eWxlIjp7IiRpZCI6IjMwNSIsIlRpdGxlU3R5bGUiOnsiJGlkIjoiMzA2IiwiRm9udFNldHRpbmdzIjp7IiRpZCI6IjMwNyIsIkZvbnRTaXplIjoxMSwiRm9udE5hbWUiOiJDYWxpYnJpIiwiSXNCb2xkIjp0cnVlLCJJc0l0YWxpYyI6ZmFsc2UsIklzVW5kZXJsaW5lZCI6ZmFsc2UsIlBhcmVudFN0eWxlIjpudWxsfSwiQXV0b1NpemUiOjAsIkZvcmVncm91bmQiOnsiJGlkIjoiMzA4IiwiQ29sb3IiOnsiJGlkIjoiMzA5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zMTAiLCJGb250U2V0dGluZ3MiOnsiJGlkIjoiMzEx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MxMiIsIk1hcmdpbiI6eyIkcmVmIjoiMjI3In0sIlBhZGRpbmciOnsiJHJlZiI6IjIyOCJ9LCJCYWNrZ3JvdW5kIjp7IiRpZCI6IjMxMyIsIkNvbG9yIjp7IiRpZCI6IjMxNCIsIkEiOjI1NSwiUiI6MjU1LCJHIjoxOTIsIkIiOjB9fSwiSXNWaXNpYmxlIjp0cnVlLCJXaWR0aCI6MTMuMCwiSGVpZ2h0IjoxMy4wLCJCb3JkZXJTdHlsZSI6eyIkaWQiOiIzMTUiLCJMaW5lQ29sb3IiOm51bGwsIkxpbmVXZWlnaHQiOjAuMCwiTGluZVR5cGUiOjAsIlBhcmVudFN0eWxlIjpudWxsfSwiUGFyZW50U3R5bGUiOm51bGx9LCJEYXRlRm9ybWF0Ijp7IiRpZCI6IjM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MxNyIsIkFkZHJlc3MiOiIiLCJTdWJBZGRyZXNzIjoiIn0sIkltcG9ydElkIjpudWxsfSx7IiRpZCI6IjMxOCIsIklkIjoiYzgzYzYzZGQtNWQzMC00MDkxLTgyMWItMGVjZjNmOGJlMmI5IiwiSW5kZXgiOjksIkdyb3VwSWQiOm51bGwsIlRpdGxlIjoiQmxvZyBEZXNpZ24gVXBkYXRlIiwiRGF0ZVRpbWUiOiIyMDE5LTA3LTEzVDIzOjU5OjAwWiIsIlBlcmNlbnRhZ2VDb21wbGV0ZSI6bnVsbCwiTm90ZSI6bnVsbCwiU3R5bGUiOnsiJGlkIjoiMzE5IiwiVGl0bGVTdHlsZSI6eyIkaWQiOiIzMjAiLCJGb250U2V0dGluZ3MiOnsiJGlkIjoiMzIxIiwiRm9udFNpemUiOjExLCJGb250TmFtZSI6IkNhbGlicmkiLCJJc0JvbGQiOnRydWUsIklzSXRhbGljIjpmYWxzZSwiSXNVbmRlcmxpbmVkIjpmYWxzZSwiUGFyZW50U3R5bGUiOm51bGx9LCJBdXRvU2l6ZSI6MiwiRm9yZWdyb3VuZCI6eyIkaWQiOiIzMjIiLCJDb2xvciI6eyIkaWQiOiIzMjMiLCJBIjoyNTUsIlIiOjAsIkciOjAsIkIiOjB9fSwiTWF4V2lkdGgiOjg5LjE3NjY2NjY2NjY2NjY3Ny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zMjQiLCJGb250U2V0dGluZ3MiOnsiJGlkIjoiMzI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MyNiIsIk1hcmdpbiI6eyIkcmVmIjoiMjI3In0sIlBhZGRpbmciOnsiJHJlZiI6IjIyOCJ9LCJCYWNrZ3JvdW5kIjp7IiRpZCI6IjMyNyIsIkNvbG9yIjp7IiRpZCI6IjMyOCIsIkEiOjI1NSwiUiI6MjU1LCJHIjoxOTIsIkIiOjB9fSwiSXNWaXNpYmxlIjp0cnVlLCJXaWR0aCI6MTMuMCwiSGVpZ2h0IjoxMy4wLCJCb3JkZXJTdHlsZSI6eyIkaWQiOiIzMjkiLCJMaW5lQ29sb3IiOm51bGwsIkxpbmVXZWlnaHQiOjAuMCwiTGluZVR5cGUiOjAsIlBhcmVudFN0eWxlIjpudWxsfSwiUGFyZW50U3R5bGUiOm51bGx9LCJEYXRlRm9ybWF0Ijp7IiRpZCI6IjMz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MzMSIsIkFkZHJlc3MiOiIiLCJTdWJBZGRyZXNzIjoiIn0sIkltcG9ydElkIjpudWxsfV19LHsiJGlkIjoiMzMyIiwiSWQiOiJlNWYyYjU0Yy1jMDliLTQ4NDYtOTdhNi0wMTQ3ZmI3NjNkOTAiLCJJbmRleCI6MSwiSGVhZGVyVGV4dCI6IlNFTy9TRU0iLCJTdHlsZSI6eyIkaWQiOiIzMzMiLCJIZWFkZXJTdHlsZSI6eyIkaWQiOiIzMzQiLCJUZXh0U3R5bGUiOnsiJGlkIjoiMzM1IiwiRm9udFNldHRpbmdzIjp7IiRpZCI6IjMzNiIsIkZvbnRTaXplIjoxMiwiRm9udE5hbWUiOiJDYWxpYnJpIiwiSXNCb2xkIjp0cnVlLCJJc0l0YWxpYyI6ZmFsc2UsIklzVW5kZXJsaW5lZCI6ZmFsc2UsIlBhcmVudFN0eWxlIjpudWxsfSwiQXV0b1NpemUiOjAsIkZvcmVncm91bmQiOnsiJGlkIjoiMzM3IiwiQ29sb3IiOnsiJGlkIjoiMzM4IiwiQSI6MjU1LCJSIjoyNywiRyI6MTYsIkIiOjE5fX0sIk1heFdpZHRoIjowLjAsIk1heEhlaWdodCI6MC4wLCJTbWFydEZvcmVncm91bmRJc0FjdGl2ZSI6ZmFsc2UsIkhvcml6b250YWxBbGlnbm1lbnQiOjAsIlZlcnRpY2FsQWxpZ25tZW50IjowLCJTbWFydEZvcmVncm91bmQiOm51bGwsIkJhY2tncm91bmRGaWxsVHlwZSI6MCwiTWFyZ2luIjp7IiRyZWYiOiIxNzAifSwiUGFkZGluZyI6eyIkcmVmIjoiMTcxIn0sIkJhY2tncm91bmQiOm51bGwsIklzVmlzaWJsZSI6ZmFsc2UsIldpZHRoIjowLjAsIkhlaWdodCI6MC4wLCJCb3JkZXJTdHlsZSI6bnVsbCwiUGFyZW50U3R5bGUiOm51bGx9LCJSZWN0YW5nbGVTdHlsZSI6eyIkaWQiOiIzMzkiLCJNYXJnaW4iOnsiJHJlZiI6IjE3MyJ9LCJQYWRkaW5nIjp7IiRyZWYiOiIxNzQifSwiQmFja2dyb3VuZCI6eyIkaWQiOiIzNDAiLCJDb2xvciI6eyIkaWQiOiIzNDEiLCJBIjoyNTUsIlIiOjExMiwiRyI6MTczLCJCIjo3MX19LCJJc1Zpc2libGUiOmZhbHNlLCJXaWR0aCI6MC4wLCJIZWlnaHQiOjAuMCwiQm9yZGVyU3R5bGUiOnsiJGlkIjoiMzQyIiwiTGluZUNvbG9yIjp7IiRpZCI6IjM0MyIsIiR0eXBlIjoiTkxSRS5Db21tb24uRG9tLlNvbGlkQ29sb3JCcnVzaCwgTkxSRS5Db21tb24iLCJDb2xvciI6eyIkaWQiOiIzNDQiLCJBIjoyNTUsIlIiOjI3LCJHIjoxNiwiQiI6MTl9fSwiTGluZVdlaWdodCI6MC4wLCJMaW5lVHlwZSI6MCwiUGFyZW50U3R5bGUiOm51bGx9LCJQYXJlbnRTdHlsZSI6bnVsbH0sIk1hcmdpbiI6eyIkcmVmIjoiMTgwIn0sIlBhZGRpbmciOnsiJHJlZiI6IjE4MSJ9LCJCYWNrZ3JvdW5kIjpudWxsLCJJc1Zpc2libGUiOnRydWUsIldpZHRoIjowLjAsIkhlaWdodCI6MC4wLCJCb3JkZXJTdHlsZSI6bnVsbCwiUGFyZW50U3R5bGUiOm51bGx9LCJCYWNrZ3JvdW5kU3R5bGUiOnsiJGlkIjoiMzQ1IiwiTWFyZ2luIjp7IiRyZWYiOiIxODMifSwiUGFkZGluZyI6eyIkcmVmIjoiMTg0In0sIkJhY2tncm91bmQiOnsiJGlkIjoiMzQ2IiwiQ29sb3IiOnsiJGlkIjoiMzQ3IiwiQSI6MzgsIlIiOjExMiwiRyI6MTczLCJCIjo3MX19LCJJc1Zpc2libGUiOnRydWUsIldpZHRoIjowLjAsIkhlaWdodCI6MC4wLCJCb3JkZXJTdHlsZSI6eyIkaWQiOiIzNDgiLCJMaW5lQ29sb3IiOnsiJGlkIjoiMzQ5IiwiJHR5cGUiOiJOTFJFLkNvbW1vbi5Eb20uU29saWRDb2xvckJydXNoLCBOTFJFLkNvbW1vbiIsIkNvbG9yIjp7IiRpZCI6IjM1MCIsIkEiOjI1NSwiUiI6MjA4LCJHIjoyMDYsIkIiOjIwNn19LCJMaW5lV2VpZ2h0IjowLjAsIkxpbmVUeXBlIjowLCJQYXJlbnRTdHlsZSI6bnVsbH0sIlBhcmVudFN0eWxlIjpudWxsfSwiSXNBYm92ZVRpbWViYW5kIjpmYWxzZSwiTWFyZ2luIjp7IiRyZWYiOiIxOTAifSwiUGFkZGluZyI6eyIkcmVmIjoiMTkxIn0sIklzVmlzaWJsZSI6dHJ1ZSwiV2lkdGgiOjAuMCwiSGVpZ2h0IjowLjAsIkJvcmRlclN0eWxlIjpudWxsLCJQYXJlbnRTdHlsZSI6bnVsbH0sIlRhc2tzIjpbXSwiTWlsZXN0b25lcyI6W3siJGlkIjoiMzUxIiwiSWQiOiJhZWM5OGJhNC1kZjE4LTRjODgtODFhMC0xMWE4NmI0NmEzZDciLCJJbmRleCI6MCwiR3JvdXBJZCI6IjU2ZjVlMDA3LWE3ZmItNDBiNC1iYzU2LTNjNGM4ODI4NTJkZCIsIlRpdGxlIjoiU0VPIEF1ZGl0IiwiRGF0ZVRpbWUiOiIyMDE5LTAxLTEzVDIzOjU5OjAwWiIsIlBlcmNlbnRhZ2VDb21wbGV0ZSI6bnVsbCwiTm90ZSI6bnVsbCwiU3R5bGUiOnsiJGlkIjoiMzUyIiwiVGl0bGVTdHlsZSI6eyIkaWQiOiIzNTMiLCJGb250U2V0dGluZ3MiOnsiJGlkIjoiMzU0IiwiRm9udFNpemUiOjExLCJGb250TmFtZSI6IkNhbGlicmkiLCJJc0JvbGQiOnRydWUsIklzSXRhbGljIjpmYWxzZSwiSXNVbmRlcmxpbmVkIjpmYWxzZSwiUGFyZW50U3R5bGUiOm51bGx9LCJBdXRvU2l6ZSI6MCwiRm9yZWdyb3VuZCI6eyIkaWQiOiIzNTUiLCJDb2xvciI6eyIkaWQiOiIzNT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U3IiwiVG9wIjowLCJMZWZ0IjowLCJSaWdodCI6MCwiQm90dG9tIjowfSwiUGFkZGluZyI6eyIkaWQiOiIzNTgiLCJUb3AiOjAsIkxlZnQiOjAsIlJpZ2h0IjowLCJCb3R0b20iOjB9LCJCYWNrZ3JvdW5kIjp7IiRpZCI6IjM1OSIsIkNvbG9yIjp7IiRpZCI6IjM2MCIsIkEiOjAsIlIiOjAsIkciOjAsIkIiOjB9fSwiSXNWaXNpYmxlIjp0cnVlLCJXaWR0aCI6MC4wLCJIZWlnaHQiOjAuMCwiQm9yZGVyU3R5bGUiOm51bGwsIlBhcmVudFN0eWxlIjpudWxsfSwiRGF0ZVN0eWxlIjp7IiRpZCI6IjM2MSIsIkZvbnRTZXR0aW5ncyI6eyIkaWQiOiIzNj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MzYzIiwiVG9wIjowLCJMZWZ0IjowLCJSaWdodCI6MCwiQm90dG9tIjowfSwiUGFkZGluZyI6eyIkaWQiOiIzNjQiLCJUb3AiOjAsIkxlZnQiOjAsIlJpZ2h0IjowLCJCb3R0b20iOjB9LCJCYWNrZ3JvdW5kIjp7IiRpZCI6IjM2NSIsIkNvbG9yIjp7IiRyZWYiOiIzNjAifX0sIklzVmlzaWJsZSI6ZmFsc2UsIldpZHRoIjowLjAsIkhlaWdodCI6MC4wLCJCb3JkZXJTdHlsZSI6bnVsbCwiUGFyZW50U3R5bGUiOm51bGx9LCJUaXRsZVBvc2l0aW9uIjoiUmlnaHQiLCJEYXRlUG9zaXRpb24iOiJMZWZ0IiwiU2hhcGVUeXBlIjoxLCJTaGFwZVNpemUiOjEsIlNoYXBlU3R5bGUiOnsiJGlkIjoiMzY2IiwiTWFyZ2luIjp7IiRpZCI6IjM2NyIsIlRvcCI6MCwiTGVmdCI6MCwiUmlnaHQiOjAsIkJvdHRvbSI6MH0sIlBhZGRpbmciOnsiJGlkIjoiMzY4IiwiVG9wIjowLCJMZWZ0IjowLCJSaWdodCI6MCwiQm90dG9tIjowfSwiQmFja2dyb3VuZCI6eyIkaWQiOiIzNjkiLCJDb2xvciI6eyIkaWQiOiIzNzAiLCJBIjoyNTUsIlIiOjExMiwiRyI6MTczLCJCIjo3MX19LCJJc1Zpc2libGUiOnRydWUsIldpZHRoIjoxMy4wLCJIZWlnaHQiOjEzLjAsIkJvcmRlclN0eWxlIjp7IiRpZCI6IjM3MSIsIkxpbmVDb2xvciI6bnVsbCwiTGluZVdlaWdodCI6MC4wLCJMaW5lVHlwZSI6MCwiUGFyZW50U3R5bGUiOm51bGx9LCJQYXJlbnRTdHlsZSI6bnVsbH0sIkRhdGVGb3JtYXQiOnsiJGlkIjoiMz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czIiwiQWRkcmVzcyI6IiIsIlN1YkFkZHJlc3MiOiIifSwiSW1wb3J0SWQiOm51bGx9LHsiJGlkIjoiMzc0IiwiSWQiOiI3NTgyYzU0Yy02MGE0LTQ3ZDgtYjhlNy0xZWRmYjk4YWFmNDAiLCJJbmRleCI6MSwiR3JvdXBJZCI6IjU2ZjVlMDA3LWE3ZmItNDBiNC1iYzU2LTNjNGM4ODI4NTJkZCIsIlRpdGxlIjoiU0VPIE9wdGltaXphdGlvbiIsIkRhdGVUaW1lIjoiMjAxOS0wNC0xM1QyMzo1OTowMFoiLCJQZXJjZW50YWdlQ29tcGxldGUiOm51bGwsIk5vdGUiOm51bGwsIlN0eWxlIjp7IiRpZCI6IjM3NSIsIlRpdGxlU3R5bGUiOnsiJGlkIjoiMzc2IiwiRm9udFNldHRpbmdzIjp7IiRpZCI6IjM3NyIsIkZvbnRTaXplIjoxMSwiRm9udE5hbWUiOiJDYWxpYnJpIiwiSXNCb2xkIjp0cnVlLCJJc0l0YWxpYyI6ZmFsc2UsIklzVW5kZXJsaW5lZCI6ZmFsc2UsIlBhcmVudFN0eWxlIjpudWxsfSwiQXV0b1NpemUiOjAsIkZvcmVncm91bmQiOnsiJGlkIjoiMzc4IiwiQ29sb3IiOnsiJGlkIjoiMzc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4MCIsIlRvcCI6MCwiTGVmdCI6MCwiUmlnaHQiOjAsIkJvdHRvbSI6MH0sIlBhZGRpbmciOnsiJGlkIjoiMzgxIiwiVG9wIjowLCJMZWZ0IjowLCJSaWdodCI6MCwiQm90dG9tIjowfSwiQmFja2dyb3VuZCI6eyIkcmVmIjoiMzU5In0sIklzVmlzaWJsZSI6dHJ1ZSwiV2lkdGgiOjAuMCwiSGVpZ2h0IjowLjAsIkJvcmRlclN0eWxlIjpudWxsLCJQYXJlbnRTdHlsZSI6bnVsbH0sIkRhdGVTdHlsZSI6eyIkaWQiOiIzODIiLCJGb250U2V0dGluZ3MiOnsiJGlkIjoiMzg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M4NCIsIlRvcCI6MCwiTGVmdCI6MCwiUmlnaHQiOjAsIkJvdHRvbSI6MH0sIlBhZGRpbmciOnsiJGlkIjoiMzg1IiwiVG9wIjowLCJMZWZ0IjowLCJSaWdodCI6MCwiQm90dG9tIjowfSwiQmFja2dyb3VuZCI6eyIkcmVmIjoiMzY1In0sIklzVmlzaWJsZSI6ZmFsc2UsIldpZHRoIjowLjAsIkhlaWdodCI6MC4wLCJCb3JkZXJTdHlsZSI6bnVsbCwiUGFyZW50U3R5bGUiOm51bGx9LCJUaXRsZVBvc2l0aW9uIjoiUmlnaHQiLCJEYXRlUG9zaXRpb24iOiJMZWZ0IiwiU2hhcGVUeXBlIjoxLCJTaGFwZVNpemUiOjEsIlNoYXBlU3R5bGUiOnsiJGlkIjoiMzg2IiwiTWFyZ2luIjp7IiRpZCI6IjM4NyIsIlRvcCI6MCwiTGVmdCI6MCwiUmlnaHQiOjAsIkJvdHRvbSI6MH0sIlBhZGRpbmciOnsiJGlkIjoiMzg4IiwiVG9wIjowLCJMZWZ0IjowLCJSaWdodCI6MCwiQm90dG9tIjowfSwiQmFja2dyb3VuZCI6eyIkaWQiOiIzODkiLCJDb2xvciI6eyIkaWQiOiIzOTAiLCJBIjoyNTUsIlIiOjExMiwiRyI6MTczLCJCIjo3MX19LCJJc1Zpc2libGUiOnRydWUsIldpZHRoIjoxMy4wLCJIZWlnaHQiOjEzLjAsIkJvcmRlclN0eWxlIjp7IiRpZCI6IjM5MSIsIkxpbmVDb2xvciI6bnVsbCwiTGluZVdlaWdodCI6MC4wLCJMaW5lVHlwZSI6MCwiUGFyZW50U3R5bGUiOm51bGx9LCJQYXJlbnRTdHlsZSI6bnVsbH0sIkRhdGVGb3JtYXQiOnsiJGlkIjoiMz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kzIiwiQWRkcmVzcyI6IiIsIlN1YkFkZHJlc3MiOiIifSwiSW1wb3J0SWQiOm51bGx9LHsiJGlkIjoiMzk0IiwiSWQiOiJjMDgzZGNiMi1jMTljLTRjMGEtOTY0Ni1iNTY2ZTE0MDA4MDkiLCJJbmRleCI6MiwiR3JvdXBJZCI6IjU2ZjVlMDA3LWE3ZmItNDBiNC1iYzU2LTNjNGM4ODI4NTJkZCIsIlRpdGxlIjoiU29jaWFsIE1lZGlhIENhbXBhaWduIiwiRGF0ZVRpbWUiOiIyMDE5LTA3LTEzVDIzOjU5OjAwWiIsIlBlcmNlbnRhZ2VDb21wbGV0ZSI6bnVsbCwiTm90ZSI6bnVsbCwiU3R5bGUiOnsiJGlkIjoiMzk1IiwiVGl0bGVTdHlsZSI6eyIkaWQiOiIzOTYiLCJGb250U2V0dGluZ3MiOnsiJGlkIjoiMzk3IiwiRm9udFNpemUiOjExLCJGb250TmFtZSI6IkNhbGlicmkiLCJJc0JvbGQiOnRydWUsIklzSXRhbGljIjpmYWxzZSwiSXNVbmRlcmxpbmVkIjpmYWxzZSwiUGFyZW50U3R5bGUiOm51bGx9LCJBdXRvU2l6ZSI6MCwiRm9yZWdyb3VuZCI6eyIkaWQiOiIzOTgiLCJDb2xvciI6eyIkaWQiOiIzOTk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QwMCIsIkZvbnRTZXR0aW5ncyI6eyIkaWQiOiI0MDE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sIlNoYXBlU2l6ZSI6MSwiU2hhcGVTdHlsZSI6eyIkaWQiOiI0MDIiLCJNYXJnaW4iOnsiJHJlZiI6IjIyNyJ9LCJQYWRkaW5nIjp7IiRyZWYiOiIyMjgifSwiQmFja2dyb3VuZCI6eyIkaWQiOiI0MDMiLCJDb2xvciI6eyIkaWQiOiI0MDQiLCJBIjoyNTUsIlIiOjExMiwiRyI6MTczLCJCIjo3MX19LCJJc1Zpc2libGUiOnRydWUsIldpZHRoIjoxMy4wLCJIZWlnaHQiOjEzLjAsIkJvcmRlclN0eWxlIjp7IiRpZCI6IjQwNSIsIkxpbmVDb2xvciI6bnVsbCwiTGluZVdlaWdodCI6MC4wLCJMaW5lVHlwZSI6MCwiUGFyZW50U3R5bGUiOm51bGx9LCJQYXJlbnRTdHlsZSI6bnVsbH0sIkRhdGVGb3JtYXQiOnsiJGlkIjoiN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A3IiwiQWRkcmVzcyI6IiIsIlN1YkFkZHJlc3MiOiIifSwiSW1wb3J0SWQiOm51bGx9LHsiJGlkIjoiNDA4IiwiSWQiOiI3MzE5MTM3Zi1kZjc5LTQ0MjctOWQ3OS1kMDM1MmNiZjJjOTMiLCJJbmRleCI6MywiR3JvdXBJZCI6IjU2ZjVlMDA3LWE3ZmItNDBiNC1iYzU2LTNjNGM4ODI4NTJkZCIsIlRpdGxlIjoiU0VPIFJldmlldyIsIkRhdGVUaW1lIjoiMjAxOS0xMC0xM1QyMzo1OTowMFoiLCJQZXJjZW50YWdlQ29tcGxldGUiOm51bGwsIk5vdGUiOm51bGwsIlN0eWxlIjp7IiRpZCI6IjQwOSIsIlRpdGxlU3R5bGUiOnsiJGlkIjoiNDEwIiwiRm9udFNldHRpbmdzIjp7IiRpZCI6IjQxMSIsIkZvbnRTaXplIjoxMSwiRm9udE5hbWUiOiJDYWxpYnJpIiwiSXNCb2xkIjp0cnVlLCJJc0l0YWxpYyI6ZmFsc2UsIklzVW5kZXJsaW5lZCI6ZmFsc2UsIlBhcmVudFN0eWxlIjpudWxsfSwiQXV0b1NpemUiOjAsIkZvcmVncm91bmQiOnsiJGlkIjoiNDEyIiwiQ29sb3IiOnsiJGlkIjoiNDE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E0IiwiRm9udFNldHRpbmdzIjp7IiRpZCI6IjQxNSIsIkZvbnRTaXplIjoxMCwiRm9udE5hbWUiOiJDYWxpYnJpIiwiSXNCb2xkIjpmYWxzZSwiSXNJdGFsaWMiOmZhbHNlLCJJc1VuZGVybGluZWQiOmZhbHNlLCJQYXJlbnRTdHlsZSI6bnVsbH0sIkF1dG9TaXplIjowLCJGb3JlZ3JvdW5kIjp7IiRpZCI6IjQxNiIsIkNvbG9yIjp7IiRpZCI6IjQxNy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SwiU2hhcGVTdHlsZSI6eyIkaWQiOiI0MTgiLCJNYXJnaW4iOnsiJHJlZiI6IjYwIn0sIlBhZGRpbmciOnsiJHJlZiI6IjYxIn0sIkJhY2tncm91bmQiOnsiJGlkIjoiNDE5IiwiQ29sb3IiOnsiJGlkIjoiNDIwIiwiQSI6MjU1LCJSIjoxMTIsIkciOjE3MywiQiI6NzF9fSwiSXNWaXNpYmxlIjp0cnVlLCJXaWR0aCI6MTguMCwiSGVpZ2h0IjoyMC4wLCJCb3JkZXJTdHlsZSI6eyIkaWQiOiI0MjEiLCJMaW5lQ29sb3IiOm51bGwsIkxpbmVXZWlnaHQiOjAuMCwiTGluZVR5cGUiOjAsIlBhcmVudFN0eWxlIjpudWxsfSwiUGFyZW50U3R5bGUiOm51bGx9LCJEYXRlRm9ybWF0Ijp7IiRyZWYiOiI4MSJ9LCJJc1Zpc2libGUiOnRydWV9LCJIeXBlcmxpbmsiOnsiJGlkIjoiNDIyIiwiQWRkcmVzcyI6IiIsIlN1YkFkZHJlc3MiOiIifSwiSW1wb3J0SWQiOm51bGx9LHsiJGlkIjoiNDIzIiwiSWQiOiJlNTIzYjU2My0yNTRkLTQ5NWUtYjAwMi01MjEwZWU1NjY5MmUiLCJJbmRleCI6NCwiR3JvdXBJZCI6ImVjMDBlNGVkLTc4MzktNDNlOC04ZTkxLWFjY2UxYWU1MGEyMSIsIlRpdGxlIjoiU0VNIENhbXBhaWduIiwiRGF0ZVRpbWUiOiIyMDE5LTA0LTEzVDIzOjU5OjAwWiIsIlBlcmNlbnRhZ2VDb21wbGV0ZSI6bnVsbCwiTm90ZSI6bnVsbCwiU3R5bGUiOnsiJGlkIjoiNDI0IiwiVGl0bGVTdHlsZSI6eyIkaWQiOiI0MjUiLCJGb250U2V0dGluZ3MiOnsiJGlkIjoiNDI2IiwiRm9udFNpemUiOjExLCJGb250TmFtZSI6IkNhbGlicmkiLCJJc0JvbGQiOnRydWUsIklzSXRhbGljIjpmYWxzZSwiSXNVbmRlcmxpbmVkIjpmYWxzZSwiUGFyZW50U3R5bGUiOm51bGx9LCJBdXRvU2l6ZSI6MCwiRm9yZWdyb3VuZCI6eyIkaWQiOiI0MjciLCJDb2xvciI6eyIkaWQiOiI0Mjg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QyOSIsIkZvbnRTZXR0aW5ncyI6eyIkaWQiOiI0MzA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sIlNoYXBlU2l6ZSI6MSwiU2hhcGVTdHlsZSI6eyIkaWQiOiI0MzEiLCJNYXJnaW4iOnsiJHJlZiI6IjIyNyJ9LCJQYWRkaW5nIjp7IiRyZWYiOiIyMjgifSwiQmFja2dyb3VuZCI6eyIkaWQiOiI0MzIiLCJDb2xvciI6eyIkaWQiOiI0MzMiLCJBIjoyNTUsIlIiOjExMiwiRyI6MTczLCJCIjo3MX19LCJJc1Zpc2libGUiOnRydWUsIldpZHRoIjoxMy4wLCJIZWlnaHQiOjEzLjAsIkJvcmRlclN0eWxlIjp7IiRpZCI6IjQzNCIsIkxpbmVDb2xvciI6bnVsbCwiTGluZVdlaWdodCI6MC4wLCJMaW5lVHlwZSI6MCwiUGFyZW50U3R5bGUiOm51bGx9LCJQYXJlbnRTdHlsZSI6bnVsbH0sIkRhdGVGb3JtYXQiOnsiJGlkIjoiNDM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M2IiwiQWRkcmVzcyI6IiIsIlN1YkFkZHJlc3MiOiIifSwiSW1wb3J0SWQiOm51bGx9LHsiJGlkIjoiNDM3IiwiSWQiOiIwNDViZWI5NS1kMDQwLTQ4N2UtYWY3Ny1iMzMxMWU1ZDIwZjAiLCJJbmRleCI6NSwiR3JvdXBJZCI6ImVjMDBlNGVkLTc4MzktNDNlOC04ZTkxLWFjY2UxYWU1MGEyMSIsIlRpdGxlIjoiQmxvZyBDYW1wYWlnbiIsIkRhdGVUaW1lIjoiMjAxOS0wNy0xM1QyMzo1OTowMFoiLCJQZXJjZW50YWdlQ29tcGxldGUiOm51bGwsIk5vdGUiOm51bGwsIlN0eWxlIjp7IiRpZCI6IjQzOCIsIlRpdGxlU3R5bGUiOnsiJGlkIjoiNDM5IiwiRm9udFNldHRpbmdzIjp7IiRpZCI6IjQ0MCIsIkZvbnRTaXplIjoxMSwiRm9udE5hbWUiOiJDYWxpYnJpIiwiSXNCb2xkIjp0cnVlLCJJc0l0YWxpYyI6ZmFsc2UsIklzVW5kZXJsaW5lZCI6ZmFsc2UsIlBhcmVudFN0eWxlIjpudWxsfSwiQXV0b1NpemUiOjAsIkZvcmVncm91bmQiOnsiJGlkIjoiNDQxIiwiQ29sb3IiOnsiJGlkIjoiNDQy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0NDMiLCJGb250U2V0dGluZ3MiOnsiJGlkIjoiNDQ0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LCJTaGFwZVNpemUiOjEsIlNoYXBlU3R5bGUiOnsiJGlkIjoiNDQ1IiwiTWFyZ2luIjp7IiRyZWYiOiIyMjcifSwiUGFkZGluZyI6eyIkcmVmIjoiMjI4In0sIkJhY2tncm91bmQiOnsiJGlkIjoiNDQ2IiwiQ29sb3IiOnsiJGlkIjoiNDQ3IiwiQSI6MjU1LCJSIjoxMTIsIkciOjE3MywiQiI6NzF9fSwiSXNWaXNpYmxlIjp0cnVlLCJXaWR0aCI6MTMuMCwiSGVpZ2h0IjoxMy4wLCJCb3JkZXJTdHlsZSI6eyIkaWQiOiI0NDgiLCJMaW5lQ29sb3IiOm51bGwsIkxpbmVXZWlnaHQiOjAuMCwiTGluZVR5cGUiOjAsIlBhcmVudFN0eWxlIjpudWxsfSwiUGFyZW50U3R5bGUiOm51bGx9LCJEYXRlRm9ybWF0Ijp7IiRpZCI6IjQ0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Q1MCIsIkFkZHJlc3MiOiIiLCJTdWJBZGRyZXNzIjoiIn0sIkltcG9ydElkIjpudWxsfSx7IiRpZCI6IjQ1MSIsIklkIjoiY2IzMTk1MTUtMzMwYS00Njg2LWFkYWMtZTc1MDY2OTQ1NWExIiwiSW5kZXgiOjYsIkdyb3VwSWQiOiJlYzAwZTRlZC03ODM5LTQzZTgtOGU5MS1hY2NlMWFlNTBhMjEiLCJUaXRsZSI6IlNFTSBBdWRpdCIsIkRhdGVUaW1lIjoiMjAxOS0wMS0xM1QyMzo1OTowMFoiLCJQZXJjZW50YWdlQ29tcGxldGUiOm51bGwsIk5vdGUiOm51bGwsIlN0eWxlIjp7IiRpZCI6IjQ1MiIsIlRpdGxlU3R5bGUiOnsiJGlkIjoiNDUzIiwiRm9udFNldHRpbmdzIjp7IiRpZCI6IjQ1NCIsIkZvbnRTaXplIjoxMSwiRm9udE5hbWUiOiJDYWxpYnJpIiwiSXNCb2xkIjp0cnVlLCJJc0l0YWxpYyI6ZmFsc2UsIklzVW5kZXJsaW5lZCI6ZmFsc2UsIlBhcmVudFN0eWxlIjpudWxsfSwiQXV0b1NpemUiOjAsIkZvcmVncm91bmQiOnsiJGlkIjoiNDU1IiwiQ29sb3IiOnsiJGlkIjoiNDU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1NyIsIlRvcCI6MCwiTGVmdCI6MCwiUmlnaHQiOjAsIkJvdHRvbSI6MH0sIlBhZGRpbmciOnsiJGlkIjoiNDU4IiwiVG9wIjowLCJMZWZ0IjowLCJSaWdodCI6MCwiQm90dG9tIjowfSwiQmFja2dyb3VuZCI6eyIkcmVmIjoiMzU5In0sIklzVmlzaWJsZSI6dHJ1ZSwiV2lkdGgiOjAuMCwiSGVpZ2h0IjowLjAsIkJvcmRlclN0eWxlIjpudWxsLCJQYXJlbnRTdHlsZSI6bnVsbH0sIkRhdGVTdHlsZSI6eyIkaWQiOiI0NTkiLCJGb250U2V0dGluZ3MiOnsiJGlkIjoiNDYw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Q2MSIsIlRvcCI6MCwiTGVmdCI6MCwiUmlnaHQiOjAsIkJvdHRvbSI6MH0sIlBhZGRpbmciOnsiJGlkIjoiNDYyIiwiVG9wIjowLCJMZWZ0IjowLCJSaWdodCI6MCwiQm90dG9tIjowfSwiQmFja2dyb3VuZCI6eyIkcmVmIjoiMzY1In0sIklzVmlzaWJsZSI6ZmFsc2UsIldpZHRoIjowLjAsIkhlaWdodCI6MC4wLCJCb3JkZXJTdHlsZSI6bnVsbCwiUGFyZW50U3R5bGUiOm51bGx9LCJUaXRsZVBvc2l0aW9uIjoiUmlnaHQiLCJEYXRlUG9zaXRpb24iOiJMZWZ0IiwiU2hhcGVUeXBlIjoxLCJTaGFwZVNpemUiOjEsIlNoYXBlU3R5bGUiOnsiJGlkIjoiNDYzIiwiTWFyZ2luIjp7IiRpZCI6IjQ2NCIsIlRvcCI6MCwiTGVmdCI6MCwiUmlnaHQiOjAsIkJvdHRvbSI6MH0sIlBhZGRpbmciOnsiJGlkIjoiNDY1IiwiVG9wIjowLCJMZWZ0IjowLCJSaWdodCI6MCwiQm90dG9tIjowfSwiQmFja2dyb3VuZCI6eyIkaWQiOiI0NjYiLCJDb2xvciI6eyIkaWQiOiI0NjciLCJBIjoyNTUsIlIiOjExMiwiRyI6MTczLCJCIjo3MX19LCJJc1Zpc2libGUiOnRydWUsIldpZHRoIjoxMy4wLCJIZWlnaHQiOjEzLjAsIkJvcmRlclN0eWxlIjp7IiRpZCI6IjQ2OCIsIkxpbmVDb2xvciI6bnVsbCwiTGluZVdlaWdodCI6MC4wLCJMaW5lVHlwZSI6MCwiUGFyZW50U3R5bGUiOm51bGx9LCJQYXJlbnRTdHlsZSI6bnVsbH0sIkRhdGVGb3JtYXQiOnsiJGlkIjoiNDY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cwIiwiQWRkcmVzcyI6IiIsIlN1YkFkZHJlc3MiOiIifSwiSW1wb3J0SWQiOm51bGx9LHsiJGlkIjoiNDcxIiwiSWQiOiIzNGIwYTg5NC04YTg0LTRlYzAtOTcxYS1kOGVlZTcyNDY4YzEiLCJJbmRleCI6NywiR3JvdXBJZCI6ImVjMDBlNGVkLTc4MzktNDNlOC04ZTkxLWFjY2UxYWU1MGEyMSIsIlRpdGxlIjoiU0VNIFJldmlldyIsIkRhdGVUaW1lIjoiMjAxOS0xMC0xM1QyMzo1OTowMFoiLCJQZXJjZW50YWdlQ29tcGxldGUiOm51bGwsIk5vdGUiOm51bGwsIlN0eWxlIjp7IiRpZCI6IjQ3MiIsIlRpdGxlU3R5bGUiOnsiJGlkIjoiNDczIiwiRm9udFNldHRpbmdzIjp7IiRpZCI6IjQ3NCIsIkZvbnRTaXplIjoxMSwiRm9udE5hbWUiOiJDYWxpYnJpIiwiSXNCb2xkIjp0cnVlLCJJc0l0YWxpYyI6ZmFsc2UsIklzVW5kZXJsaW5lZCI6ZmFsc2UsIlBhcmVudFN0eWxlIjpudWxsfSwiQXV0b1NpemUiOjAsIkZvcmVncm91bmQiOnsiJGlkIjoiNDc1IiwiQ29sb3IiOnsiJGlkIjoiNDc2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c3IiwiRm9udFNldHRpbmdzIjp7IiRpZCI6IjQ3OCIsIkZvbnRTaXplIjoxMCwiRm9udE5hbWUiOiJDYWxpYnJpIiwiSXNCb2xkIjpmYWxzZSwiSXNJdGFsaWMiOmZhbHNlLCJJc1VuZGVybGluZWQiOmZhbHNlLCJQYXJlbnRTdHlsZSI6bnVsbH0sIkF1dG9TaXplIjowLCJGb3JlZ3JvdW5kIjp7IiRpZCI6IjQ3OSIsIkNvbG9yIjp7IiRpZCI6IjQ4MC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SwiU2hhcGVTdHlsZSI6eyIkaWQiOiI0ODEiLCJNYXJnaW4iOnsiJHJlZiI6IjYwIn0sIlBhZGRpbmciOnsiJHJlZiI6IjYxIn0sIkJhY2tncm91bmQiOnsiJGlkIjoiNDgyIiwiQ29sb3IiOnsiJGlkIjoiNDgzIiwiQSI6MjU1LCJSIjoxMTIsIkciOjE3MywiQiI6NzF9fSwiSXNWaXNpYmxlIjp0cnVlLCJXaWR0aCI6MTguMCwiSGVpZ2h0IjoyMC4wLCJCb3JkZXJTdHlsZSI6eyIkaWQiOiI0ODQiLCJMaW5lQ29sb3IiOm51bGwsIkxpbmVXZWlnaHQiOjAuMCwiTGluZVR5cGUiOjAsIlBhcmVudFN0eWxlIjpudWxsfSwiUGFyZW50U3R5bGUiOm51bGx9LCJEYXRlRm9ybWF0Ijp7IiRyZWYiOiI4MSJ9LCJJc1Zpc2libGUiOnRydWV9LCJIeXBlcmxpbmsiOnsiJGlkIjoiNDg1IiwiQWRkcmVzcyI6IiIsIlN1YkFkZHJlc3MiOiIifSwiSW1wb3J0SWQiOm51bGx9LHsiJGlkIjoiNDg2IiwiSWQiOiI1NTBhNWJmNS1lYmEwLTQyOTQtOTJhNC0yY2VjYmI1NWVhMDMiLCJJbmRleCI6OCwiR3JvdXBJZCI6IiIsIlRpdGxlIjoiQnJhbmQgQ2hhbmdlIiwiRGF0ZVRpbWUiOiIyMDE5LTA3LTEzVDIzOjU5OjAwWiIsIlBlcmNlbnRhZ2VDb21wbGV0ZSI6bnVsbCwiTm90ZSI6bnVsbCwiU3R5bGUiOnsiJGlkIjoiNDg3IiwiVGl0bGVTdHlsZSI6eyIkaWQiOiI0ODgiLCJGb250U2V0dGluZ3MiOnsiJGlkIjoiNDg5IiwiRm9udFNpemUiOjExLCJGb250TmFtZSI6IkNhbGlicmkiLCJJc0JvbGQiOnRydWUsIklzSXRhbGljIjpmYWxzZSwiSXNVbmRlcmxpbmVkIjpmYWxzZSwiUGFyZW50U3R5bGUiOm51bGx9LCJBdXRvU2l6ZSI6MiwiRm9yZWdyb3VuZCI6eyIkaWQiOiI0OTAiLCJDb2xvciI6eyIkaWQiOiI0OTEiLCJBIjoyNTUsIlIiOjAsIkciOjAsIkIiOjB9fSwiTWF4V2lkdGgiOjYzLjI1MzMzMzMzMzMzMzMzNy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0OTIiLCJGb250U2V0dGluZ3MiOnsiJGlkIjoiNDk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LCJTaGFwZVNpemUiOjEsIlNoYXBlU3R5bGUiOnsiJGlkIjoiNDk0IiwiTWFyZ2luIjp7IiRyZWYiOiIyMjcifSwiUGFkZGluZyI6eyIkcmVmIjoiMjI4In0sIkJhY2tncm91bmQiOnsiJGlkIjoiNDk1IiwiQ29sb3IiOnsiJGlkIjoiNDk2IiwiQSI6MjU1LCJSIjoxMTIsIkciOjE3MywiQiI6NzF9fSwiSXNWaXNpYmxlIjp0cnVlLCJXaWR0aCI6MTMuMCwiSGVpZ2h0IjoxMy4wLCJCb3JkZXJTdHlsZSI6eyIkaWQiOiI0OTciLCJMaW5lQ29sb3IiOm51bGwsIkxpbmVXZWlnaHQiOjAuMCwiTGluZVR5cGUiOjAsIlBhcmVudFN0eWxlIjpudWxsfSwiUGFyZW50U3R5bGUiOm51bGx9LCJEYXRlRm9ybWF0Ijp7IiRpZCI6IjQ5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Q5OSIsIkFkZHJlc3MiOiIiLCJTdWJBZGRyZXNzIjoiIn0sIkltcG9ydElkIjpudWxsfV19LHsiJGlkIjoiNTAwIiwiSWQiOiIxOTg2N2VmMS1jZTJiLTQ2YzgtODg4YS1jNTA5NGJkNDY0MjAiLCJJbmRleCI6MiwiSGVhZGVyVGV4dCI6IkFkcyIsIlN0eWxlIjp7IiRpZCI6IjUwMSIsIkhlYWRlclN0eWxlIjp7IiRpZCI6IjUwMiIsIlRleHRTdHlsZSI6eyIkaWQiOiI1MDMiLCJGb250U2V0dGluZ3MiOnsiJGlkIjoiNTA0IiwiRm9udFNpemUiOjEyLCJGb250TmFtZSI6IkNhbGlicmkiLCJJc0JvbGQiOnRydWUsIklzSXRhbGljIjpmYWxzZSwiSXNVbmRlcmxpbmVkIjpmYWxzZSwiUGFyZW50U3R5bGUiOm51bGx9LCJBdXRvU2l6ZSI6MCwiRm9yZWdyb3VuZCI6eyIkaWQiOiI1MDUiLCJDb2xvciI6eyIkaWQiOiI1MDYiLCJBIjoyNTUsIlIiOjAsIkciOjAsIkIiOjB9fSwiTWF4V2lkdGgiOjAuMCwiTWF4SGVpZ2h0IjowLjAsIlNtYXJ0Rm9yZWdyb3VuZElzQWN0aXZlIjpmYWxzZSwiSG9yaXpvbnRhbEFsaWdubWVudCI6MCwiVmVydGljYWxBbGlnbm1lbnQiOjAsIlNtYXJ0Rm9yZWdyb3VuZCI6bnVsbCwiQmFja2dyb3VuZEZpbGxUeXBlIjowLCJNYXJnaW4iOnsiJHJlZiI6IjE3MCJ9LCJQYWRkaW5nIjp7IiRyZWYiOiIxNzEifSwiQmFja2dyb3VuZCI6bnVsbCwiSXNWaXNpYmxlIjpmYWxzZSwiV2lkdGgiOjAuMCwiSGVpZ2h0IjowLjAsIkJvcmRlclN0eWxlIjpudWxsLCJQYXJlbnRTdHlsZSI6bnVsbH0sIlJlY3RhbmdsZVN0eWxlIjp7IiRpZCI6IjUwNyIsIk1hcmdpbiI6eyIkcmVmIjoiMTczIn0sIlBhZGRpbmciOnsiJHJlZiI6IjE3NCJ9LCJCYWNrZ3JvdW5kIjp7IiRpZCI6IjUwOCIsIkNvbG9yIjp7IiRpZCI6IjUwOSIsIkEiOjI1NSwiUiI6OTEsIkciOjE1NSwiQiI6MjEzfX0sIklzVmlzaWJsZSI6ZmFsc2UsIldpZHRoIjowLjAsIkhlaWdodCI6MC4wLCJCb3JkZXJTdHlsZSI6eyIkaWQiOiI1MTAiLCJMaW5lQ29sb3IiOnsiJGlkIjoiNTExIiwiJHR5cGUiOiJOTFJFLkNvbW1vbi5Eb20uU29saWRDb2xvckJydXNoLCBOTFJFLkNvbW1vbiIsIkNvbG9yIjp7IiRpZCI6IjUxMiIsIkEiOjI1NSwiUiI6NiwiRyI6NCwiQiI6NX19LCJMaW5lV2VpZ2h0IjowLjAsIkxpbmVUeXBlIjowLCJQYXJlbnRTdHlsZSI6bnVsbH0sIlBhcmVudFN0eWxlIjpudWxsfSwiTWFyZ2luIjp7IiRyZWYiOiIxODAifSwiUGFkZGluZyI6eyIkcmVmIjoiMTgxIn0sIkJhY2tncm91bmQiOm51bGwsIklzVmlzaWJsZSI6dHJ1ZSwiV2lkdGgiOjAuMCwiSGVpZ2h0IjowLjAsIkJvcmRlclN0eWxlIjpudWxsLCJQYXJlbnRTdHlsZSI6bnVsbH0sIkJhY2tncm91bmRTdHlsZSI6eyIkaWQiOiI1MTMiLCJNYXJnaW4iOnsiJHJlZiI6IjE4MyJ9LCJQYWRkaW5nIjp7IiRyZWYiOiIxODQifSwiQmFja2dyb3VuZCI6eyIkaWQiOiI1MTQiLCJDb2xvciI6eyIkaWQiOiI1MTUiLCJBIjozOCwiUiI6OTEsIkciOjE1NSwiQiI6MjEzfX0sIklzVmlzaWJsZSI6dHJ1ZSwiV2lkdGgiOjAuMCwiSGVpZ2h0IjowLjAsIkJvcmRlclN0eWxlIjp7IiRpZCI6IjUxNiIsIkxpbmVDb2xvciI6eyIkaWQiOiI1MTciLCIkdHlwZSI6Ik5MUkUuQ29tbW9uLkRvbS5Tb2xpZENvbG9yQnJ1c2gsIE5MUkUuQ29tbW9uIiwiQ29sb3IiOnsiJGlkIjoiNTE4IiwiQSI6MjU1LCJSIjoyMDgsIkciOjIwNiwiQiI6MjA2fX0sIkxpbmVXZWlnaHQiOjAuMCwiTGluZVR5cGUiOjAsIlBhcmVudFN0eWxlIjpudWxsfSwiUGFyZW50U3R5bGUiOm51bGx9LCJJc0Fib3ZlVGltZWJhbmQiOmZhbHNlLCJNYXJnaW4iOnsiJHJlZiI6IjE5MCJ9LCJQYWRkaW5nIjp7IiRyZWYiOiIxOTEifSwiSXNWaXNpYmxlIjp0cnVlLCJXaWR0aCI6MC4wLCJIZWlnaHQiOjAuMCwiQm9yZGVyU3R5bGUiOm51bGwsIlBhcmVudFN0eWxlIjpudWxsfSwiVGFza3MiOltdLCJNaWxlc3RvbmVzIjpbeyIkaWQiOiI1MTkiLCJJZCI6IjJmYzNhZjhjLWJlMjAtNDdkOS1iMTMxLTk0MDA4MWU1Zjk2ZSIsIkluZGV4IjoyMSwiR3JvdXBJZCI6IjYxMTVlYjk0LTVmYWItNGEzNy1hMzUxLTdlMTM0ZmYxNzczZCIsIlRpdGxlIjoiM3JkIFBhcnR5IExlYWQgR2VuIiwiRGF0ZVRpbWUiOiIyMDE5LTA3LTEzVDIzOjU5OjAwWiIsIlBlcmNlbnRhZ2VDb21wbGV0ZSI6bnVsbCwiTm90ZSI6bnVsbCwiU3R5bGUiOnsiJGlkIjoiNTIwIiwiVGl0bGVTdHlsZSI6eyIkaWQiOiI1MjEiLCJGb250U2V0dGluZ3MiOnsiJGlkIjoiNTIyIiwiRm9udFNpemUiOjExLCJGb250TmFtZSI6IkNhbGlicmkiLCJJc0JvbGQiOnRydWUsIklzSXRhbGljIjpmYWxzZSwiSXNVbmRlcmxpbmVkIjpmYWxzZSwiUGFyZW50U3R5bGUiOm51bGx9LCJBdXRvU2l6ZSI6MiwiRm9yZWdyb3VuZCI6eyIkaWQiOiI1MjMiLCJDb2xvciI6eyIkaWQiOiI1MjQiLCJBIjoyNTUsIlIiOjAsIkciOjAsIkIiOjB9fSwiTWF4V2lkdGgiOjg2LjY5MDAwMDAwMDAwMDAxMi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1MjUiLCJGb250U2V0dGluZ3MiOnsiJGlkIjoiNTI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0LCJTaGFwZVNpemUiOjMsIlNoYXBlU3R5bGUiOnsiJGlkIjoiNTI3IiwiTWFyZ2luIjp7IiRyZWYiOiIyMjcifSwiUGFkZGluZyI6eyIkcmVmIjoiMjI4In0sIkJhY2tncm91bmQiOnsiJGlkIjoiNTI4IiwiQ29sb3IiOnsiJGlkIjoiNTI5IiwiQSI6MjU1LCJSIjo5MSwiRyI6MTU1LCJCIjoyMTN9fSwiSXNWaXNpYmxlIjp0cnVlLCJXaWR0aCI6MTMuOTk5NzYzNDg4NzY5NTMxLCJIZWlnaHQiOjE2LjMzMzA3MDc1NTAwNDg4MywiQm9yZGVyU3R5bGUiOnsiJGlkIjoiNTMwIiwiTGluZUNvbG9yIjpudWxsLCJMaW5lV2VpZ2h0IjowLjAsIkxpbmVUeXBlIjowLCJQYXJlbnRTdHlsZSI6bnVsbH0sIlBhcmVudFN0eWxlIjpudWxsfSwiRGF0ZUZvcm1hdCI6eyIkaWQiOiI1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1MzIiLCJBZGRyZXNzIjoiIiwiU3ViQWRkcmVzcyI6IiJ9LCJJbXBvcnRJZCI6bnVsbH0seyIkaWQiOiI1MzMiLCJJZCI6ImJlNTRhYzExLTIyM2EtNDUzOC1iMGE5LTVkNGM3MTNhYjllMyIsIkluZGV4IjoyMiwiR3JvdXBJZCI6IjYxMTVlYjk0LTVmYWItNGEzNy1hMzUxLTdlMTM0ZmYxNzczZCIsIlRpdGxlIjoiQmluZyBBZHMiLCJEYXRlVGltZSI6IjIwMTktMDQtMTNUMjM6NTk6MDBaIiwiUGVyY2VudGFnZUNvbXBsZXRlIjpudWxsLCJOb3RlIjpudWxsLCJTdHlsZSI6eyIkaWQiOiI1MzQiLCJUaXRsZVN0eWxlIjp7IiRpZCI6IjUzNSIsIkZvbnRTZXR0aW5ncyI6eyIkaWQiOiI1MzYiLCJGb250U2l6ZSI6MTEsIkZvbnROYW1lIjoiQ2FsaWJyaSIsIklzQm9sZCI6dHJ1ZSwiSXNJdGFsaWMiOmZhbHNlLCJJc1VuZGVybGluZWQiOmZhbHNlLCJQYXJlbnRTdHlsZSI6bnVsbH0sIkF1dG9TaXplIjoyLCJGb3JlZ3JvdW5kIjp7IiRpZCI6IjUzNyIsIkNvbG9yIjp7IiRpZCI6IjUzOCIsIkEiOjI1NSwiUiI6MCwiRyI6MCwiQiI6MH19LCJNYXhXaWR0aCI6MzkuNDMsIk1heEhlaWdodCI6IkluZmluaXR5IiwiU21hcnRGb3JlZ3JvdW5kSXNBY3RpdmUiOmZhbHNlLCJIb3Jpem9udGFsQWxpZ25tZW50IjowLCJWZXJ0aWNhbEFsaWdubWVudCI6MCwiU21hcnRGb3JlZ3JvdW5kIjpudWxsLCJCYWNrZ3JvdW5kRmlsbFR5cGUiOjAsIk1hcmdpbiI6eyIkaWQiOiI1MzkiLCJUb3AiOjAsIkxlZnQiOjAsIlJpZ2h0IjowLCJCb3R0b20iOjB9LCJQYWRkaW5nIjp7IiRpZCI6IjU0MCIsIlRvcCI6MCwiTGVmdCI6MCwiUmlnaHQiOjAsIkJvdHRvbSI6MH0sIkJhY2tncm91bmQiOnsiJHJlZiI6IjM1OSJ9LCJJc1Zpc2libGUiOnRydWUsIldpZHRoIjowLjAsIkhlaWdodCI6MC4wLCJCb3JkZXJTdHlsZSI6bnVsbCwiUGFyZW50U3R5bGUiOm51bGx9LCJEYXRlU3R5bGUiOnsiJGlkIjoiNTQxIiwiRm9udFNldHRpbmdzIjp7IiRpZCI6IjU0M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1NDMiLCJUb3AiOjAsIkxlZnQiOjAsIlJpZ2h0IjowLCJCb3R0b20iOjB9LCJQYWRkaW5nIjp7IiRpZCI6IjU0NCIsIlRvcCI6MCwiTGVmdCI6MCwiUmlnaHQiOjAsIkJvdHRvbSI6MH0sIkJhY2tncm91bmQiOnsiJHJlZiI6IjM2NSJ9LCJJc1Zpc2libGUiOmZhbHNlLCJXaWR0aCI6MC4wLCJIZWlnaHQiOjAuMCwiQm9yZGVyU3R5bGUiOm51bGwsIlBhcmVudFN0eWxlIjpudWxsfSwiVGl0bGVQb3NpdGlvbiI6IlJpZ2h0IiwiRGF0ZVBvc2l0aW9uIjoiTGVmdCIsIlNoYXBlVHlwZSI6NCwiU2hhcGVTaXplIjozLCJTaGFwZVN0eWxlIjp7IiRpZCI6IjU0NSIsIk1hcmdpbiI6eyIkaWQiOiI1NDYiLCJUb3AiOjAsIkxlZnQiOjAsIlJpZ2h0IjowLCJCb3R0b20iOjB9LCJQYWRkaW5nIjp7IiRpZCI6IjU0NyIsIlRvcCI6MCwiTGVmdCI6MCwiUmlnaHQiOjAsIkJvdHRvbSI6MH0sIkJhY2tncm91bmQiOnsiJGlkIjoiNTQ4IiwiQ29sb3IiOnsiJGlkIjoiNTQ5IiwiQSI6MjU1LCJSIjo5MSwiRyI6MTU1LCJCIjoyMTN9fSwiSXNWaXNpYmxlIjp0cnVlLCJXaWR0aCI6MTMuOTk5NzYzNDg4NzY5NTMxLCJIZWlnaHQiOjE2LjMzMzA3MDc1NTAwNDg4MywiQm9yZGVyU3R5bGUiOnsiJGlkIjoiNTUwIiwiTGluZUNvbG9yIjpudWxsLCJMaW5lV2VpZ2h0IjowLjAsIkxpbmVUeXBlIjowLCJQYXJlbnRTdHlsZSI6bnVsbH0sIlBhcmVudFN0eWxlIjpudWxsfSwiRGF0ZUZvcm1hdCI6eyIkaWQiOiI1NT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1NTIiLCJBZGRyZXNzIjoiIiwiU3ViQWRkcmVzcyI6IiJ9LCJJbXBvcnRJZCI6bnVsbH0seyIkaWQiOiI1NTMiLCJJZCI6IjU2MDgzN2RjLTFhYmQtNGEwYy1hMGQyLTdhZjY4NDE4MmEwNiIsIkluZGV4IjoyMywiR3JvdXBJZCI6IjYxMTVlYjk0LTVmYWItNGEzNy1hMzUxLTdlMTM0ZmYxNzczZCIsIlRpdGxlIjoiRmFjZWJvb2sgQWRzIiwiRGF0ZVRpbWUiOiIyMDE5LTAxLTEzVDIzOjU5OjAwWiIsIlBlcmNlbnRhZ2VDb21wbGV0ZSI6bnVsbCwiTm90ZSI6bnVsbCwiU3R5bGUiOnsiJGlkIjoiNTU0IiwiVGl0bGVTdHlsZSI6eyIkaWQiOiI1NTUiLCJGb250U2V0dGluZ3MiOnsiJGlkIjoiNTU2IiwiRm9udFNpemUiOjExLCJGb250TmFtZSI6IkNhbGlicmkiLCJJc0JvbGQiOnRydWUsIklzSXRhbGljIjpmYWxzZSwiSXNVbmRlcmxpbmVkIjpmYWxzZSwiUGFyZW50U3R5bGUiOm51bGx9LCJBdXRvU2l6ZSI6MiwiRm9yZWdyb3VuZCI6eyIkaWQiOiI1NTciLCJDb2xvciI6eyIkaWQiOiI1NTgiLCJBIjoyNTUsIlIiOjAsIkciOjAsIkIiOjB9fSwiTWF4V2lkdGgiOjYyLjc3LCJNYXhIZWlnaHQiOiJJbmZpbml0eSIsIlNtYXJ0Rm9yZWdyb3VuZElzQWN0aXZlIjpmYWxzZSwiSG9yaXpvbnRhbEFsaWdubWVudCI6MCwiVmVydGljYWxBbGlnbm1lbnQiOjAsIlNtYXJ0Rm9yZWdyb3VuZCI6bnVsbCwiQmFja2dyb3VuZEZpbGxUeXBlIjowLCJNYXJnaW4iOnsiJGlkIjoiNTU5IiwiVG9wIjowLCJMZWZ0IjowLCJSaWdodCI6MCwiQm90dG9tIjowfSwiUGFkZGluZyI6eyIkaWQiOiI1NjAiLCJUb3AiOjAsIkxlZnQiOjAsIlJpZ2h0IjowLCJCb3R0b20iOjB9LCJCYWNrZ3JvdW5kIjp7IiRyZWYiOiIzNTkifSwiSXNWaXNpYmxlIjp0cnVlLCJXaWR0aCI6MC4wLCJIZWlnaHQiOjAuMCwiQm9yZGVyU3R5bGUiOm51bGwsIlBhcmVudFN0eWxlIjpudWxsfSwiRGF0ZVN0eWxlIjp7IiRpZCI6IjU2MSIsIkZvbnRTZXR0aW5ncyI6eyIkaWQiOiI1Nj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NTYzIiwiVG9wIjowLCJMZWZ0IjowLCJSaWdodCI6MCwiQm90dG9tIjowfSwiUGFkZGluZyI6eyIkaWQiOiI1NjQiLCJUb3AiOjAsIkxlZnQiOjAsIlJpZ2h0IjowLCJCb3R0b20iOjB9LCJCYWNrZ3JvdW5kIjp7IiRyZWYiOiIzNjUifSwiSXNWaXNpYmxlIjpmYWxzZSwiV2lkdGgiOjAuMCwiSGVpZ2h0IjowLjAsIkJvcmRlclN0eWxlIjpudWxsLCJQYXJlbnRTdHlsZSI6bnVsbH0sIlRpdGxlUG9zaXRpb24iOiJSaWdodCIsIkRhdGVQb3NpdGlvbiI6IkxlZnQiLCJTaGFwZVR5cGUiOjQsIlNoYXBlU2l6ZSI6MywiU2hhcGVTdHlsZSI6eyIkaWQiOiI1NjUiLCJNYXJnaW4iOnsiJGlkIjoiNTY2IiwiVG9wIjowLCJMZWZ0IjowLCJSaWdodCI6MCwiQm90dG9tIjowfSwiUGFkZGluZyI6eyIkaWQiOiI1NjciLCJUb3AiOjAsIkxlZnQiOjAsIlJpZ2h0IjowLCJCb3R0b20iOjB9LCJCYWNrZ3JvdW5kIjp7IiRpZCI6IjU2OCIsIkNvbG9yIjp7IiRpZCI6IjU2OSIsIkEiOjI1NSwiUiI6OTEsIkciOjE1NSwiQiI6MjEzfX0sIklzVmlzaWJsZSI6dHJ1ZSwiV2lkdGgiOjEzLjk5OTc2MzQ4ODc2OTUzMSwiSGVpZ2h0IjoxNi4zMzMwNzA3NTUwMDQ4ODMsIkJvcmRlclN0eWxlIjp7IiRpZCI6IjU3MCIsIkxpbmVDb2xvciI6bnVsbCwiTGluZVdlaWdodCI6MC4wLCJMaW5lVHlwZSI6MCwiUGFyZW50U3R5bGUiOm51bGx9LCJQYXJlbnRTdHlsZSI6bnVsbH0sIkRhdGVGb3JtYXQiOnsiJGlkIjoiNT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TcyIiwiQWRkcmVzcyI6IiIsIlN1YkFkZHJlc3MiOiIifSwiSW1wb3J0SWQiOm51bGx9LHsiJGlkIjoiNTczIiwiSWQiOiI2MGMwNmEwNi1mZGNlLTQzYTAtOTE5My1kZjcwYWI3NDVlMTUiLCJJbmRleCI6MjQsIkdyb3VwSWQiOiI2MTE1ZWI5NC01ZmFiLTRhMzctYTM1MS03ZTEzNGZmMTc3M2QiLCJUaXRsZSI6IllvdXR1YmUgQWRzIiwiRGF0ZVRpbWUiOiIyMDE5LTEwLTEzVDIzOjU5OjAwWiIsIlBlcmNlbnRhZ2VDb21wbGV0ZSI6bnVsbCwiTm90ZSI6bnVsbCwiU3R5bGUiOnsiJGlkIjoiNTc0IiwiVGl0bGVTdHlsZSI6eyIkaWQiOiI1NzUiLCJGb250U2V0dGluZ3MiOnsiJGlkIjoiNTc2IiwiRm9udFNpemUiOjExLCJGb250TmFtZSI6IkNhbGlicmkiLCJJc0JvbGQiOnRydWUsIklzSXRhbGljIjpmYWxzZSwiSXNVbmRlcmxpbmVkIjpmYWxzZSwiUGFyZW50U3R5bGUiOm51bGx9LCJBdXRvU2l6ZSI6MiwiRm9yZWdyb3VuZCI6eyIkaWQiOiI1NzciLCJDb2xvciI6eyIkaWQiOiI1NzgiLCJBIjoyNTUsIlIiOjAsIkciOjAsIkIiOjB9fSwiTWF4V2lkdGgiOjU3LjI0NjY2NjY2NjY2NjY3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U3OSIsIkZvbnRTZXR0aW5ncyI6eyIkaWQiOiI1ODA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QsIlNoYXBlU2l6ZSI6MywiU2hhcGVTdHlsZSI6eyIkaWQiOiI1ODEiLCJNYXJnaW4iOnsiJHJlZiI6IjIyNyJ9LCJQYWRkaW5nIjp7IiRyZWYiOiIyMjgifSwiQmFja2dyb3VuZCI6eyIkaWQiOiI1ODIiLCJDb2xvciI6eyIkaWQiOiI1ODMiLCJBIjoyNTUsIlIiOjkxLCJHIjoxNTUsIkIiOjIxM319LCJJc1Zpc2libGUiOnRydWUsIldpZHRoIjoxMy45OTk3NjM0ODg3Njk1MzEsIkhlaWdodCI6MTYuMzMzMDcwNzU1MDA0ODgzLCJCb3JkZXJTdHlsZSI6eyIkaWQiOiI1ODQiLCJMaW5lQ29sb3IiOm51bGwsIkxpbmVXZWlnaHQiOjAuMCwiTGluZVR5cGUiOjAsIlBhcmVudFN0eWxlIjpudWxsfSwiUGFyZW50U3R5bGUiOm51bGx9LCJEYXRlRm9ybWF0Ijp7IiRpZCI6IjU4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U4NiIsIkFkZHJlc3MiOiIiLCJTdWJBZGRyZXNzIjoiIn0sIkltcG9ydElkIjpudWxsfSx7IiRpZCI6IjU4NyIsIklkIjoiMmUyNzYyNmUtM2QwOS00ZGQwLWEyMTAtYjFlMDVkNmJmZGQ4IiwiSW5kZXgiOjI1LCJHcm91cElkIjoiOWU0NWZiMzYtZmFhZC00ZTU0LWEwYTYtNmZjN2Q0MThiNWQyIiwiVGl0bGUiOiJHb29nbGUgQWRzIiwiRGF0ZVRpbWUiOiIyMDE5LTAxLTEzVDIzOjU5OjAwWiIsIlBlcmNlbnRhZ2VDb21wbGV0ZSI6bnVsbCwiTm90ZSI6bnVsbCwiU3R5bGUiOnsiJGlkIjoiNTg4IiwiVGl0bGVTdHlsZSI6eyIkaWQiOiI1ODkiLCJGb250U2V0dGluZ3MiOnsiJGlkIjoiNTkwIiwiRm9udFNpemUiOjExLCJGb250TmFtZSI6IkNhbGlicmkiLCJJc0JvbGQiOnRydWUsIklzSXRhbGljIjpmYWxzZSwiSXNVbmRlcmxpbmVkIjpmYWxzZSwiUGFyZW50U3R5bGUiOm51bGx9LCJBdXRvU2l6ZSI6MiwiRm9yZWdyb3VuZCI6eyIkaWQiOiI1OTEiLCJDb2xvciI6eyIkaWQiOiI1OTIiLCJBIjoyNTUsIlIiOjAsIkciOjAsIkIiOjB9fSwiTWF4V2lkdGgiOjUxLjczMzMzMzMzMzMzMzMzNCwiTWF4SGVpZ2h0IjoiSW5maW5pdHkiLCJTbWFydEZvcmVncm91bmRJc0FjdGl2ZSI6ZmFsc2UsIkhvcml6b250YWxBbGlnbm1lbnQiOjAsIlZlcnRpY2FsQWxpZ25tZW50IjowLCJTbWFydEZvcmVncm91bmQiOm51bGwsIkJhY2tncm91bmRGaWxsVHlwZSI6MCwiTWFyZ2luIjp7IiRpZCI6IjU5MyIsIlRvcCI6MCwiTGVmdCI6MCwiUmlnaHQiOjAsIkJvdHRvbSI6MH0sIlBhZGRpbmciOnsiJGlkIjoiNTk0IiwiVG9wIjowLCJMZWZ0IjowLCJSaWdodCI6MCwiQm90dG9tIjowfSwiQmFja2dyb3VuZCI6eyIkcmVmIjoiMzU5In0sIklzVmlzaWJsZSI6dHJ1ZSwiV2lkdGgiOjAuMCwiSGVpZ2h0IjowLjAsIkJvcmRlclN0eWxlIjpudWxsLCJQYXJlbnRTdHlsZSI6bnVsbH0sIkRhdGVTdHlsZSI6eyIkaWQiOiI1OTUiLCJGb250U2V0dGluZ3MiOnsiJGlkIjoiNTk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U5NyIsIlRvcCI6MCwiTGVmdCI6MCwiUmlnaHQiOjAsIkJvdHRvbSI6MH0sIlBhZGRpbmciOnsiJGlkIjoiNTk4IiwiVG9wIjowLCJMZWZ0IjowLCJSaWdodCI6MCwiQm90dG9tIjowfSwiQmFja2dyb3VuZCI6eyIkcmVmIjoiMzY1In0sIklzVmlzaWJsZSI6ZmFsc2UsIldpZHRoIjowLjAsIkhlaWdodCI6MC4wLCJCb3JkZXJTdHlsZSI6bnVsbCwiUGFyZW50U3R5bGUiOm51bGx9LCJUaXRsZVBvc2l0aW9uIjoiUmlnaHQiLCJEYXRlUG9zaXRpb24iOiJMZWZ0IiwiU2hhcGVUeXBlIjo0LCJTaGFwZVNpemUiOjMsIlNoYXBlU3R5bGUiOnsiJGlkIjoiNTk5IiwiTWFyZ2luIjp7IiRpZCI6IjYwMCIsIlRvcCI6MCwiTGVmdCI6MCwiUmlnaHQiOjAsIkJvdHRvbSI6MH0sIlBhZGRpbmciOnsiJGlkIjoiNjAxIiwiVG9wIjowLCJMZWZ0IjowLCJSaWdodCI6MCwiQm90dG9tIjowfSwiQmFja2dyb3VuZCI6eyIkaWQiOiI2MDIiLCJDb2xvciI6eyIkaWQiOiI2MDMiLCJBIjoyNTUsIlIiOjkxLCJHIjoxNTUsIkIiOjIxM319LCJJc1Zpc2libGUiOnRydWUsIldpZHRoIjoxMy45OTk3NjM0ODg3Njk1MzEsIkhlaWdodCI6MTYuMzMzMDcwNzU1MDA0ODgzLCJCb3JkZXJTdHlsZSI6eyIkaWQiOiI2MDQiLCJMaW5lQ29sb3IiOm51bGwsIkxpbmVXZWlnaHQiOjAuMCwiTGluZVR5cGUiOjAsIlBhcmVudFN0eWxlIjpudWxsfSwiUGFyZW50U3R5bGUiOm51bGx9LCJEYXRlRm9ybWF0Ijp7IiRpZCI6IjYw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YwNiIsIkFkZHJlc3MiOiIiLCJTdWJBZGRyZXNzIjoiIn0sIkltcG9ydElkIjpudWxsfSx7IiRpZCI6IjYwNyIsIklkIjoiZGY2ZTIzY2ItOTNlMy00MzM2LWFkZmQtYzM5YjRkNTA1M2RlIiwiSW5kZXgiOjI2LCJHcm91cElkIjoiOWU0NWZiMzYtZmFhZC00ZTU0LWEwYTYtNmZjN2Q0MThiNWQyIiwiVGl0bGUiOiJEaXNwbGF5IEFkcyBDcmVhdGl2ZSIsIkRhdGVUaW1lIjoiMjAxOS0wNC0xM1QyMzo1OTowMFoiLCJQZXJjZW50YWdlQ29tcGxldGUiOm51bGwsIk5vdGUiOm51bGwsIlN0eWxlIjp7IiRpZCI6IjYwOCIsIlRpdGxlU3R5bGUiOnsiJGlkIjoiNjA5IiwiRm9udFNldHRpbmdzIjp7IiRpZCI6IjYxMCIsIkZvbnRTaXplIjoxMSwiRm9udE5hbWUiOiJDYWxpYnJpIiwiSXNCb2xkIjp0cnVlLCJJc0l0YWxpYyI6ZmFsc2UsIklzVW5kZXJsaW5lZCI6ZmFsc2UsIlBhcmVudFN0eWxlIjpudWxsfSwiQXV0b1NpemUiOjIsIkZvcmVncm91bmQiOnsiJGlkIjoiNjExIiwiQ29sb3IiOnsiJGlkIjoiNjEyIiwiQSI6MjU1LCJSIjowLCJHIjowLCJCIjowfX0sIk1heFdpZHRoIjo5Mi41NDY2NjY2NjY2NjY2Njc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EzIiwiRm9udFNldHRpbmdzIjp7IiRpZCI6IjYxN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xNSIsIk1hcmdpbiI6eyIkcmVmIjoiMjI3In0sIlBhZGRpbmciOnsiJHJlZiI6IjIyOCJ9LCJCYWNrZ3JvdW5kIjp7IiRpZCI6IjYxNiIsIkNvbG9yIjp7IiRpZCI6IjYxNyIsIkEiOjI1NSwiUiI6OTEsIkciOjE1NSwiQiI6MjEzfX0sIklzVmlzaWJsZSI6dHJ1ZSwiV2lkdGgiOjEzLjk5OTc2MzQ4ODc2OTUzMSwiSGVpZ2h0IjoxNi4zMzMwNzA3NTUwMDQ4ODM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IwIiwiQWRkcmVzcyI6IiIsIlN1YkFkZHJlc3MiOiIifSwiSW1wb3J0SWQiOm51bGx9LHsiJGlkIjoiNjIxIiwiSWQiOiJhYTAwZGRlNy00MWMyLTRhMjEtYTJjNy1iNmU3NTZiZjVlMTciLCJJbmRleCI6MjcsIkdyb3VwSWQiOiI5ZTQ1ZmIzNi1mYWFkLTRlNTQtYTBhNi02ZmM3ZDQxOGI1ZDIiLCJUaXRsZSI6Ik1vYmlsZSBBZHMiLCJEYXRlVGltZSI6IjIwMTktMTAtMTNUMjM6NTk6MDBaIiwiUGVyY2VudGFnZUNvbXBsZXRlIjpudWxsLCJOb3RlIjpudWxsLCJTdHlsZSI6eyIkaWQiOiI2MjIiLCJUaXRsZVN0eWxlIjp7IiRpZCI6IjYyMyIsIkZvbnRTZXR0aW5ncyI6eyIkaWQiOiI2MjQiLCJGb250U2l6ZSI6MTEsIkZvbnROYW1lIjoiQ2FsaWJyaSIsIklzQm9sZCI6dHJ1ZSwiSXNJdGFsaWMiOmZhbHNlLCJJc1VuZGVybGluZWQiOmZhbHNlLCJQYXJlbnRTdHlsZSI6bnVsbH0sIkF1dG9TaXplIjoyLCJGb3JlZ3JvdW5kIjp7IiRpZCI6IjYyNSIsIkNvbG9yIjp7IiRpZCI6IjYyNiIsIkEiOjI1NSwiUiI6MCwiRyI6MCwiQiI6MH19LCJNYXhXaWR0aCI6NTEuODE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I3IiwiRm9udFNldHRpbmdzIjp7IiRpZCI6IjYyO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yOSIsIk1hcmdpbiI6eyIkcmVmIjoiMjI3In0sIlBhZGRpbmciOnsiJHJlZiI6IjIyOCJ9LCJCYWNrZ3JvdW5kIjp7IiRpZCI6IjYzMCIsIkNvbG9yIjp7IiRpZCI6IjYzMSIsIkEiOjI1NSwiUiI6OTEsIkciOjE1NSwiQiI6MjEzfX0sIklzVmlzaWJsZSI6dHJ1ZSwiV2lkdGgiOjEzLjk5OTc2MzQ4ODc2OTUzMSwiSGVpZ2h0IjoxNi4zMzMwNzA3NTUwMDQ4ODMsIkJvcmRlclN0eWxlIjp7IiRpZCI6IjYzMiIsIkxpbmVDb2xvciI6bnVsbCwiTGluZVdlaWdodCI6MC4wLCJMaW5lVHlwZSI6MCwiUGFyZW50U3R5bGUiOm51bGx9LCJQYXJlbnRTdHlsZSI6bnVsbH0sIkRhdGVGb3JtYXQiOnsiJGlkIjoiNjM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M0IiwiQWRkcmVzcyI6IiIsIlN1YkFkZHJlc3MiOiIifSwiSW1wb3J0SWQiOm51bGx9LHsiJGlkIjoiNjM1IiwiSWQiOiIwMTUwMmNlNC0yYmM4LTQyOTQtYWU4Yy04ZTJhMjYzNzRjM2IiLCJJbmRleCI6MjgsIkdyb3VwSWQiOiIiLCJUaXRsZSI6IkVtYWlsIEFkcyIsIkRhdGVUaW1lIjoiMjAxOS0xMC0xM1QyMzo1OTowMFoiLCJQZXJjZW50YWdlQ29tcGxldGUiOm51bGwsIk5vdGUiOm51bGwsIlN0eWxlIjp7IiRpZCI6IjYzNiIsIlRpdGxlU3R5bGUiOnsiJGlkIjoiNjM3IiwiRm9udFNldHRpbmdzIjp7IiRpZCI6IjYzOCIsIkZvbnRTaXplIjoxMSwiRm9udE5hbWUiOiJDYWxpYnJpIiwiSXNCb2xkIjp0cnVlLCJJc0l0YWxpYyI6ZmFsc2UsIklzVW5kZXJsaW5lZCI6ZmFsc2UsIlBhcmVudFN0eWxlIjpudWxsfSwiQXV0b1NpemUiOjIsIkZvcmVncm91bmQiOnsiJGlkIjoiNjM5IiwiQ29sb3IiOnsiJGlkIjoiNjQwIiwiQSI6MjU1LCJSIjowLCJHIjowLCJCIjowfX0sIk1heFdpZHRoIjo0NC41ODY2NjY2NjY2NjY2NjY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QxIiwiRm9udFNldHRpbmdzIjp7IiRpZCI6IjY0M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0MyIsIk1hcmdpbiI6eyIkcmVmIjoiMjI3In0sIlBhZGRpbmciOnsiJHJlZiI6IjIyOCJ9LCJCYWNrZ3JvdW5kIjp7IiRpZCI6IjY0NCIsIkNvbG9yIjp7IiRpZCI6IjY0NSIsIkEiOjI1NSwiUiI6OTEsIkciOjE1NSwiQiI6MjEzfX0sIklzVmlzaWJsZSI6dHJ1ZSwiV2lkdGgiOjEzLjk5OTc2MzQ4ODc2OTUzMSwiSGVpZ2h0IjoxNi4zMzMwNzA3NTUwMDQ4ODMsIkJvcmRlclN0eWxlIjp7IiRpZCI6IjY0NiIsIkxpbmVDb2xvciI6bnVsbCwiTGluZVdlaWdodCI6MC4wLCJMaW5lVHlwZSI6MCwiUGFyZW50U3R5bGUiOm51bGx9LCJQYXJlbnRTdHlsZSI6bnVsbH0sIkRhdGVGb3JtYXQiOnsiJGlkIjoiNjQ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Q4IiwiQWRkcmVzcyI6IiIsIlN1YkFkZHJlc3MiOiIifSwiSW1wb3J0SWQiOm51bGx9XX0seyIkaWQiOiI2NDkiLCJJZCI6IjM3NTRlNGVmLThjMzctNDNhOC04M2ZmLTg5YmYxMmJkOTMxYSIsIkluZGV4IjozLCJIZWFkZXJUZXh0IjoiRGV2T3BzIiwiU3R5bGUiOnsiJGlkIjoiNjUwIiwiSGVhZGVyU3R5bGUiOnsiJGlkIjoiNjUxIiwiVGV4dFN0eWxlIjp7IiRpZCI6IjY1MiIsIkZvbnRTZXR0aW5ncyI6eyIkaWQiOiI2NTMiLCJGb250U2l6ZSI6MTIsIkZvbnROYW1lIjoiQ2FsaWJyaSIsIklzQm9sZCI6dHJ1ZSwiSXNJdGFsaWMiOmZhbHNlLCJJc1VuZGVybGluZWQiOmZhbHNlLCJQYXJlbnRTdHlsZSI6bnVsbH0sIkF1dG9TaXplIjowLCJGb3JlZ3JvdW5kIjp7IiRpZCI6IjY1NCIsIkNvbG9yIjp7IiRpZCI6IjY1NSIsIkEiOjI1NSwiUiI6MjMsIkciOjMwLCJCIjozNn19LCJNYXhXaWR0aCI6MC4wLCJNYXhIZWlnaHQiOjAuMCwiU21hcnRGb3JlZ3JvdW5kSXNBY3RpdmUiOmZhbHNlLCJIb3Jpem9udGFsQWxpZ25tZW50IjowLCJWZXJ0aWNhbEFsaWdubWVudCI6MCwiU21hcnRGb3JlZ3JvdW5kIjpudWxsLCJCYWNrZ3JvdW5kRmlsbFR5cGUiOjAsIk1hcmdpbiI6eyIkcmVmIjoiMTcwIn0sIlBhZGRpbmciOnsiJHJlZiI6IjE3MSJ9LCJCYWNrZ3JvdW5kIjpudWxsLCJJc1Zpc2libGUiOmZhbHNlLCJXaWR0aCI6MC4wLCJIZWlnaHQiOjAuMCwiQm9yZGVyU3R5bGUiOm51bGwsIlBhcmVudFN0eWxlIjpudWxsfSwiUmVjdGFuZ2xlU3R5bGUiOnsiJGlkIjoiNjU2IiwiTWFyZ2luIjp7IiRyZWYiOiIxNzMifSwiUGFkZGluZyI6eyIkcmVmIjoiMTc0In0sIkJhY2tncm91bmQiOnsiJGlkIjoiNjU3IiwiQ29sb3IiOnsiJGlkIjoiNjU4IiwiQSI6MjU1LCJSIjoyMzcsIkciOjEyNSwiQiI6NDl9fSwiSXNWaXNpYmxlIjpmYWxzZSwiV2lkdGgiOjAuMCwiSGVpZ2h0IjowLjAsIkJvcmRlclN0eWxlIjp7IiRpZCI6IjY1OSIsIkxpbmVDb2xvciI6eyIkaWQiOiI2NjAiLCIkdHlwZSI6Ik5MUkUuQ29tbW9uLkRvbS5Tb2xpZENvbG9yQnJ1c2gsIE5MUkUuQ29tbW9uIiwiQ29sb3IiOnsiJGlkIjoiNjYxIiwiQSI6MjU1LCJSIjoyMywiRyI6MzAsIkIiOjM2fX0sIkxpbmVXZWlnaHQiOjAuMCwiTGluZVR5cGUiOjAsIlBhcmVudFN0eWxlIjpudWxsfSwiUGFyZW50U3R5bGUiOm51bGx9LCJNYXJnaW4iOnsiJHJlZiI6IjE4MCJ9LCJQYWRkaW5nIjp7IiRyZWYiOiIxODEifSwiQmFja2dyb3VuZCI6bnVsbCwiSXNWaXNpYmxlIjp0cnVlLCJXaWR0aCI6MC4wLCJIZWlnaHQiOjAuMCwiQm9yZGVyU3R5bGUiOm51bGwsIlBhcmVudFN0eWxlIjpudWxsfSwiQmFja2dyb3VuZFN0eWxlIjp7IiRpZCI6IjY2MiIsIk1hcmdpbiI6eyIkcmVmIjoiMTgzIn0sIlBhZGRpbmciOnsiJHJlZiI6IjE4NCJ9LCJCYWNrZ3JvdW5kIjp7IiRpZCI6IjY2MyIsIkNvbG9yIjp7IiRpZCI6IjY2NCIsIkEiOjM4LCJSIjoyMzcsIkciOjEyNSwiQiI6NDl9fSwiSXNWaXNpYmxlIjp0cnVlLCJXaWR0aCI6MC4wLCJIZWlnaHQiOjAuMCwiQm9yZGVyU3R5bGUiOnsiJGlkIjoiNjY1IiwiTGluZUNvbG9yIjp7IiRpZCI6IjY2NiIsIiR0eXBlIjoiTkxSRS5Db21tb24uRG9tLlNvbGlkQ29sb3JCcnVzaCwgTkxSRS5Db21tb24iLCJDb2xvciI6eyIkaWQiOiI2NjciLCJBIjoyNTUsIlIiOjIwOCwiRyI6MjA2LCJCIjoyMDZ9fSwiTGluZVdlaWdodCI6MC4wLCJMaW5lVHlwZSI6MCwiUGFyZW50U3R5bGUiOm51bGx9LCJQYXJlbnRTdHlsZSI6bnVsbH0sIklzQWJvdmVUaW1lYmFuZCI6ZmFsc2UsIk1hcmdpbiI6eyIkcmVmIjoiMTkwIn0sIlBhZGRpbmciOnsiJHJlZiI6IjE5MSJ9LCJJc1Zpc2libGUiOnRydWUsIldpZHRoIjowLjAsIkhlaWdodCI6MC4wLCJCb3JkZXJTdHlsZSI6bnVsbCwiUGFyZW50U3R5bGUiOm51bGx9LCJUYXNrcyI6W10sIk1pbGVzdG9uZXMiOlt7IiRpZCI6IjY2OCIsIklkIjoiZTIzOGQ1ZjAtMjg5My00ZDA5LTlhM2YtODAyMzBkZDMyYzE4IiwiSW5kZXgiOjMwLCJHcm91cElkIjoiZDQ3ODM2OGItOGNiZC00OGZiLWIxNmYtMDA0ZGQ5MzcyMTQ3IiwiVGl0bGUiOiJHZW8tcmVwbGljYXRpb24iLCJEYXRlVGltZSI6IjIwMTktMDQtMTNUMjM6NTk6MDBaIiwiUGVyY2VudGFnZUNvbXBsZXRlIjpudWxsLCJOb3RlIjpudWxsLCJTdHlsZSI6eyIkaWQiOiI2NjkiLCJUaXRsZVN0eWxlIjp7IiRpZCI6IjY3MCIsIkZvbnRTZXR0aW5ncyI6eyIkaWQiOiI2NzEiLCJGb250U2l6ZSI6MTEsIkZvbnROYW1lIjoiQ2FsaWJyaSIsIklzQm9sZCI6dHJ1ZSwiSXNJdGFsaWMiOmZhbHNlLCJJc1VuZGVybGluZWQiOmZhbHNlLCJQYXJlbnRTdHlsZSI6bnVsbH0sIkF1dG9TaXplIjowLCJGb3JlZ3JvdW5kIjp7IiRpZCI6IjY3MiIsIkNvbG9yIjp7IiRpZCI6IjY3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c0IiwiRm9udFNldHRpbmdzIjp7IiRpZCI6IjY3N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MTcsIlNoYXBlU2l6ZSI6MywiU2hhcGVTdHlsZSI6eyIkaWQiOiI2NzYiLCJNYXJnaW4iOnsiJHJlZiI6IjIyNyJ9LCJQYWRkaW5nIjp7IiRyZWYiOiIyMjgifSwiQmFja2dyb3VuZCI6eyIkaWQiOiI2NzciLCJDb2xvciI6eyIkaWQiOiI2NzgiLCJBIjoyNTUsIlIiOjIzNywiRyI6MTI1LCJCIjo0OX19LCJJc1Zpc2libGUiOnRydWUsIldpZHRoIjoxNy4wLCJIZWlnaHQiOjE3LjAsIkJvcmRlclN0eWxlIjp7IiRpZCI6IjY3OSIsIkxpbmVDb2xvciI6bnVsbCwiTGluZVdlaWdodCI6MC4wLCJMaW5lVHlwZSI6MCwiUGFyZW50U3R5bGUiOm51bGx9LCJQYXJlbnRTdHlsZSI6bnVsbH0sIkRhdGVGb3JtYXQiOnsiJGlkIjoiNjg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gxIiwiQWRkcmVzcyI6IiIsIlN1YkFkZHJlc3MiOiIifSwiSW1wb3J0SWQiOm51bGx9LHsiJGlkIjoiNjgyIiwiSWQiOiI4N2M5M2EzMS05YTY1LTQ0MWQtOGNjZS1jMDQzMzZhZjI3NzgiLCJJbmRleCI6MzEsIkdyb3VwSWQiOiJkNDc4MzY4Yi04Y2JkLTQ4ZmItYjE2Zi0wMDRkZDkzNzIxNDciLCJUaXRsZSI6IkFjY2VzcyBGaXJld2FsbCBJbnRlZ3JhdGlvbiIsIkRhdGVUaW1lIjoiMjAxOS0wNy0xM1QyMzo1OTowMFoiLCJQZXJjZW50YWdlQ29tcGxldGUiOm51bGwsIk5vdGUiOm51bGwsIlN0eWxlIjp7IiRpZCI6IjY4MyI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2ODgiLCJGb250U2V0dGluZ3MiOnsiJGlkIjoiNjg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ywiU2hhcGVTaXplIjozLCJTaGFwZVN0eWxlIjp7IiRpZCI6IjY5MCIsIk1hcmdpbiI6eyIkcmVmIjoiMjI3In0sIlBhZGRpbmciOnsiJHJlZiI6IjIyOCJ9LCJCYWNrZ3JvdW5kIjp7IiRpZCI6IjY5MSIsIkNvbG9yIjp7IiRpZCI6IjY5MiIsIkEiOjI1NSwiUiI6MjM3LCJHIjoxMjUsIkIiOjQ5fX0sIklzVmlzaWJsZSI6dHJ1ZSwiV2lkdGgiOjE3LjAsIkhlaWdodCI6MTcuMCwiQm9yZGVyU3R5bGUiOnsiJGlkIjoiNjkzIiwiTGluZUNvbG9yIjpudWxsLCJMaW5lV2VpZ2h0IjowLjAsIkxpbmVUeXBlIjowLCJQYXJlbnRTdHlsZSI6bnVsbH0sIlBhcmVudFN0eWxlIjpudWxsfSwiRGF0ZUZvcm1hdCI6eyIkaWQiOiI2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2OTUiLCJBZGRyZXNzIjoiIiwiU3ViQWRkcmVzcyI6IiJ9LCJJbXBvcnRJZCI6bnVsbH0seyIkaWQiOiI2OTYiLCJJZCI6ImFhYjc0MmQ5LTRjZmMtNDJjNy05NjE0LTQ2MTQyNWNmOTc1ZSIsIkluZGV4IjozMiwiR3JvdXBJZCI6ImQ0NzgzNjhiLThjYmQtNDhmYi1iMTZmLTAwNGRkOTM3MjE0NyIsIlRpdGxlIjoiRGlzYXN0ZXIgUmVjb3ZlcnkgVGVzdGluZyIsIkRhdGVUaW1lIjoiMjAxOS0xMC0xM1QyMzo1OTowMFoiLCJQZXJjZW50YWdlQ29tcGxldGUiOm51bGwsIk5vdGUiOm51bGwsIlN0eWxlIjp7IiRpZCI6IjY5NyIsIlRpdGxlU3R5bGUiOnsiJGlkIjoiNjk4IiwiRm9udFNldHRpbmdzIjp7IiRpZCI6IjY5OSIsIkZvbnRTaXplIjoxMSwiRm9udE5hbWUiOiJDYWxpYnJpIiwiSXNCb2xkIjp0cnVlLCJJc0l0YWxpYyI6ZmFsc2UsIklzVW5kZXJsaW5lZCI6ZmFsc2UsIlBhcmVudFN0eWxlIjpudWxsfSwiQXV0b1NpemUiOjIsIkZvcmVncm91bmQiOnsiJGlkIjoiNzAwIiwiQ29sb3IiOnsiJGlkIjoiNzAxIiwiQSI6MjU1LCJSIjowLCJHIjowLCJCIjowfX0sIk1heFdpZHRoIjoxMTUuNDg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AyIiwiRm9udFNldHRpbmdzIjp7IiRpZCI6IjcwMyIsIkZvbnRTaXplIjoxMCwiRm9udE5hbWUiOiJDYWxpYnJpIiwiSXNCb2xkIjpmYWxzZSwiSXNJdGFsaWMiOmZhbHNlLCJJc1VuZGVybGluZWQiOmZhbHNlLCJQYXJlbnRTdHlsZSI6bnVsbH0sIkF1dG9TaXplIjowLCJGb3JlZ3JvdW5kIjp7IiRpZCI6IjcwNCIsIkNvbG9yIjp7IiRpZCI6Ijcw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3LCJTaGFwZVNpemUiOjMsIlNoYXBlU3R5bGUiOnsiJGlkIjoiNzA2IiwiTWFyZ2luIjp7IiRyZWYiOiIyMjcifSwiUGFkZGluZyI6eyIkcmVmIjoiMjI4In0sIkJhY2tncm91bmQiOnsiJGlkIjoiNzA3IiwiQ29sb3IiOnsiJGlkIjoiNzA4IiwiQSI6MjU1LCJSIjoyMzcsIkciOjEyNSwiQiI6NDl9fSwiSXNWaXNpYmxlIjp0cnVlLCJXaWR0aCI6MTcuMCwiSGVpZ2h0IjoxNy4wLCJCb3JkZXJTdHlsZSI6eyIkaWQiOiI3MDkiLCJMaW5lQ29sb3IiOm51bGwsIkxpbmVXZWlnaHQiOjAuMCwiTGluZVR5cGUiOjAsIlBhcmVudFN0eWxlIjpudWxsfSwiUGFyZW50U3R5bGUiOm51bGx9LCJEYXRlRm9ybWF0Ijp7IiRpZCI6Ijcx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xMSIsIkFkZHJlc3MiOiIiLCJTdWJBZGRyZXNzIjoiIn0sIkltcG9ydElkIjpudWxsfSx7IiRpZCI6IjcxMiIsIklkIjoiOGZlMWIwOGMtMGNhMi00YTA5LWI2YTYtOGZmZmYwMmUwZTFkIiwiSW5kZXgiOjMzLCJHcm91cElkIjoiIiwiVGl0bGUiOiJTZWN1cml0eSBBdWRpdCIsIkRhdGVUaW1lIjoiMjAxOS0wNC0xM1QyMzo1OTowMFoiLCJQZXJjZW50YWdlQ29tcGxldGUiOm51bGwsIk5vdGUiOm51bGwsIlN0eWxlIjp7IiRpZCI6IjcxMyIsIlRpdGxlU3R5bGUiOnsiJGlkIjoiNzE0IiwiRm9udFNldHRpbmdzIjp7IiRpZCI6IjcxNSIsIkZvbnRTaXplIjoxMSwiRm9udE5hbWUiOiJDYWxpYnJpIiwiSXNCb2xkIjp0cnVlLCJJc0l0YWxpYyI6ZmFsc2UsIklzVW5kZXJsaW5lZCI6ZmFsc2UsIlBhcmVudFN0eWxlIjpudWxsfSwiQXV0b1NpemUiOjAsIkZvcmVncm91bmQiOnsiJGlkIjoiNzE2IiwiQ29sb3IiOnsiJGlkIjoiNzE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3MTgiLCJGb250U2V0dGluZ3MiOnsiJGlkIjoiNzE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ywiU2hhcGVTaXplIjozLCJTaGFwZVN0eWxlIjp7IiRpZCI6IjcyMCIsIk1hcmdpbiI6eyIkcmVmIjoiMjI3In0sIlBhZGRpbmciOnsiJHJlZiI6IjIyOCJ9LCJCYWNrZ3JvdW5kIjp7IiRpZCI6IjcyMSIsIkNvbG9yIjp7IiRpZCI6IjcyMiIsIkEiOjI1NSwiUiI6MjM3LCJHIjoxMjUsIkIiOjQ5fX0sIklzVmlzaWJsZSI6dHJ1ZSwiV2lkdGgiOjE3LjAsIkhlaWdodCI6MTcuMCwiQm9yZGVyU3R5bGUiOnsiJGlkIjoiNzIzIiwiTGluZUNvbG9yIjpudWxsLCJMaW5lV2VpZ2h0IjowLjAsIkxpbmVUeXBlIjowLCJQYXJlbnRTdHlsZSI6bnVsbH0sIlBhcmVudFN0eWxlIjpudWxsfSwiRGF0ZUZvcm1hdCI6eyIkaWQiOiI3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3MjUiLCJBZGRyZXNzIjoiIiwiU3ViQWRkcmVzcyI6IiJ9LCJJbXBvcnRJZCI6bnVsbH1dfSx7IiRpZCI6IjcyNiIsIklkIjoiZWM0MDcxMTctODk1OS00MGUwLWEzM2EtZmNkZGNhOWFjMjE3IiwiSW5kZXgiOjQsIkhlYWRlclRleHQiOiJUZXN0aW5nIiwiU3R5bGUiOnsiJGlkIjoiNzI3IiwiSGVhZGVyU3R5bGUiOnsiJGlkIjoiNzI4IiwiVGV4dFN0eWxlIjp7IiRpZCI6IjcyOSIsIkZvbnRTZXR0aW5ncyI6eyIkaWQiOiI3MzAiLCJGb250U2l6ZSI6MTIsIkZvbnROYW1lIjoiQ2FsaWJyaSIsIklzQm9sZCI6dHJ1ZSwiSXNJdGFsaWMiOmZhbHNlLCJJc1VuZGVybGluZWQiOmZhbHNlLCJQYXJlbnRTdHlsZSI6bnVsbH0sIkF1dG9TaXplIjowLCJGb3JlZ3JvdW5kIjp7IiRpZCI6IjczMSIsIkNvbG9yIjp7IiRpZCI6IjczMiIsIkEiOjI1NSwiUiI6NTEsIkciOjMwLCJCIjoyOH19LCJNYXhXaWR0aCI6MC4wLCJNYXhIZWlnaHQiOjAuMCwiU21hcnRGb3JlZ3JvdW5kSXNBY3RpdmUiOmZhbHNlLCJIb3Jpem9udGFsQWxpZ25tZW50IjowLCJWZXJ0aWNhbEFsaWdubWVudCI6MCwiU21hcnRGb3JlZ3JvdW5kIjpudWxsLCJCYWNrZ3JvdW5kRmlsbFR5cGUiOjAsIk1hcmdpbiI6eyIkcmVmIjoiMTcwIn0sIlBhZGRpbmciOnsiJHJlZiI6IjE3MSJ9LCJCYWNrZ3JvdW5kIjpudWxsLCJJc1Zpc2libGUiOmZhbHNlLCJXaWR0aCI6MC4wLCJIZWlnaHQiOjAuMCwiQm9yZGVyU3R5bGUiOm51bGwsIlBhcmVudFN0eWxlIjpudWxsfSwiUmVjdGFuZ2xlU3R5bGUiOnsiJGlkIjoiNzMzIiwiTWFyZ2luIjp7IiRyZWYiOiIxNzMifSwiUGFkZGluZyI6eyIkcmVmIjoiMTc0In0sIkJhY2tncm91bmQiOnsiJGlkIjoiNzM0IiwiQ29sb3IiOnsiJGlkIjoiNzM1IiwiQSI6MjU1LCJSIjoxNjUsIkciOjE2NSwiQiI6MTY1fX0sIklzVmlzaWJsZSI6ZmFsc2UsIldpZHRoIjowLjAsIkhlaWdodCI6MC4wLCJCb3JkZXJTdHlsZSI6eyIkaWQiOiI3MzYiLCJMaW5lQ29sb3IiOnsiJGlkIjoiNzM3IiwiJHR5cGUiOiJOTFJFLkNvbW1vbi5Eb20uU29saWRDb2xvckJydXNoLCBOTFJFLkNvbW1vbiIsIkNvbG9yIjp7IiRpZCI6IjczOCIsIkEiOjI1NSwiUiI6NTEsIkciOjMwLCJCIjoyOH19LCJMaW5lV2VpZ2h0IjowLjAsIkxpbmVUeXBlIjowLCJQYXJlbnRTdHlsZSI6bnVsbH0sIlBhcmVudFN0eWxlIjpudWxsfSwiTWFyZ2luIjp7IiRyZWYiOiIxODAifSwiUGFkZGluZyI6eyIkcmVmIjoiMTgxIn0sIkJhY2tncm91bmQiOm51bGwsIklzVmlzaWJsZSI6dHJ1ZSwiV2lkdGgiOjAuMCwiSGVpZ2h0IjowLjAsIkJvcmRlclN0eWxlIjpudWxsLCJQYXJlbnRTdHlsZSI6bnVsbH0sIkJhY2tncm91bmRTdHlsZSI6eyIkaWQiOiI3MzkiLCJNYXJnaW4iOnsiJHJlZiI6IjE4MyJ9LCJQYWRkaW5nIjp7IiRyZWYiOiIxODQifSwiQmFja2dyb3VuZCI6eyIkaWQiOiI3NDAiLCJDb2xvciI6eyIkaWQiOiI3NDEiLCJBIjozOCwiUiI6MTY1LCJHIjoxNjUsIkIiOjE2NX19LCJJc1Zpc2libGUiOnRydWUsIldpZHRoIjowLjAsIkhlaWdodCI6MC4wLCJCb3JkZXJTdHlsZSI6eyIkaWQiOiI3NDIiLCJMaW5lQ29sb3IiOnsiJGlkIjoiNzQzIiwiJHR5cGUiOiJOTFJFLkNvbW1vbi5Eb20uU29saWRDb2xvckJydXNoLCBOTFJFLkNvbW1vbiIsIkNvbG9yIjp7IiRpZCI6Ijc0NCIsIkEiOjI1NSwiUiI6MjA4LCJHIjoyMDYsIkIiOjIwNn19LCJMaW5lV2VpZ2h0IjowLjAsIkxpbmVUeXBlIjowLCJQYXJlbnRTdHlsZSI6bnVsbH0sIlBhcmVudFN0eWxlIjpudWxsfSwiSXNBYm92ZVRpbWViYW5kIjpmYWxzZSwiTWFyZ2luIjp7IiRyZWYiOiIxOTAifSwiUGFkZGluZyI6eyIkcmVmIjoiMTkxIn0sIklzVmlzaWJsZSI6dHJ1ZSwiV2lkdGgiOjAuMCwiSGVpZ2h0IjowLjAsIkJvcmRlclN0eWxlIjpudWxsLCJQYXJlbnRTdHlsZSI6bnVsbH0sIlRhc2tzIjpbXSwiTWlsZXN0b25lcyI6W3siJGlkIjoiNzQ1IiwiSWQiOiIyNjZjYjdiOS01NGE2LTQxNGUtYjdiNy1lYTlmNzQwMzE5ZjYiLCJJbmRleCI6MzUsIkdyb3VwSWQiOiIxMjAxYzVmYi1kMjA3LTQyYTQtYWIzNy0yYjFiOTkzZjJlM2MiLCJUaXRsZSI6IkF1dG9tYXRlZCBUZXN0aW5nIiwiRGF0ZVRpbWUiOiIyMDE5LTA3LTEzVDIzOjU5OjAwWiIsIlBlcmNlbnRhZ2VDb21wbGV0ZSI6bnVsbCwiTm90ZSI6bnVsbCwiU3R5bGUiOnsiJGlkIjoiNzQ2IiwiVGl0bGVTdHlsZSI6eyIkaWQiOiI3NDciLCJGb250U2V0dGluZ3MiOnsiJGlkIjoiNzQ4IiwiRm9udFNpemUiOjExLCJGb250TmFtZSI6IkNhbGlicmkiLCJJc0JvbGQiOnRydWUsIklzSXRhbGljIjpmYWxzZSwiSXNVbmRlcmxpbmVkIjpmYWxzZSwiUGFyZW50U3R5bGUiOm51bGx9LCJBdXRvU2l6ZSI6MCwiRm9yZWdyb3VuZCI6eyIkaWQiOiI3NDkiLCJDb2xvciI6eyIkaWQiOiI3NTA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c1MSIsIkZvbnRTZXR0aW5ncyI6eyIkaWQiOiI3NT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UsIlNoYXBlU2l6ZSI6MSwiU2hhcGVTdHlsZSI6eyIkaWQiOiI3NTMiLCJNYXJnaW4iOnsiJHJlZiI6IjIyNyJ9LCJQYWRkaW5nIjp7IiRyZWYiOiIyMjgifSwiQmFja2dyb3VuZCI6eyIkaWQiOiI3NTQiLCJDb2xvciI6eyIkaWQiOiI3NTUiLCJBIjoyNTUsIlIiOjE2NSwiRyI6MTY1LCJCIjoxNjV9fSwiSXNWaXNpYmxlIjp0cnVlLCJXaWR0aCI6MTMuMCwiSGVpZ2h0IjoxMy4wLCJCb3JkZXJTdHlsZSI6eyIkaWQiOiI3NTYiLCJMaW5lQ29sb3IiOm51bGwsIkxpbmVXZWlnaHQiOjAuMCwiTGluZVR5cGUiOjAsIlBhcmVudFN0eWxlIjpudWxsfSwiUGFyZW50U3R5bGUiOm51bGx9LCJEYXRlRm9ybWF0Ijp7IiRpZCI6Ijc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1OCIsIkFkZHJlc3MiOiIiLCJTdWJBZGRyZXNzIjoiIn0sIkltcG9ydElkIjpudWxsfSx7IiRpZCI6Ijc1OSIsIklkIjoiNmUzN2I0ZTgtZTNjMS00OWQ1LTg1Y2MtNzE3MGJmZTExNDVjIiwiSW5kZXgiOjM2LCJHcm91cElkIjoiMTIwMWM1ZmItZDIwNy00MmE0LWFiMzctMmIxYjk5M2YyZTNjIiwiVGl0bGUiOiJBdXRvbWF0ZWQgVGVzdCBGcmFtZXdvcmsiLCJEYXRlVGltZSI6IjIwMTktMDQtMTNUMjM6NTk6MDBaIiwiUGVyY2VudGFnZUNvbXBsZXRlIjpudWxsLCJOb3RlIjpudWxsLCJTdHlsZSI6eyIkaWQiOiI3NjAiLCJUaXRsZVN0eWxlIjp7IiRpZCI6Ijc2MSIsIkZvbnRTZXR0aW5ncyI6eyIkaWQiOiI3NjIiLCJGb250U2l6ZSI6MTEsIkZvbnROYW1lIjoiQ2FsaWJyaSIsIklzQm9sZCI6dHJ1ZSwiSXNJdGFsaWMiOmZhbHNlLCJJc1VuZGVybGluZWQiOmZhbHNlLCJQYXJlbnRTdHlsZSI6bnVsbH0sIkF1dG9TaXplIjowLCJGb3JlZ3JvdW5kIjp7IiRpZCI6Ijc2MyIsIkNvbG9yIjp7IiRpZCI6Ijc2N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Y1IiwiRm9udFNldHRpbmdzIjp7IiRpZCI6Ijc2N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SwiU2hhcGVTaXplIjoxLCJTaGFwZVN0eWxlIjp7IiRpZCI6Ijc2NyIsIk1hcmdpbiI6eyIkcmVmIjoiMjI3In0sIlBhZGRpbmciOnsiJHJlZiI6IjIyOCJ9LCJCYWNrZ3JvdW5kIjp7IiRpZCI6Ijc2OCIsIkNvbG9yIjp7IiRpZCI6Ijc2OSIsIkEiOjI1NSwiUiI6MTY1LCJHIjoxNjUsIkIiOjE2NX19LCJJc1Zpc2libGUiOnRydWUsIldpZHRoIjoxMy4wLCJIZWlnaHQiOjEzLjAsIkJvcmRlclN0eWxlIjp7IiRpZCI6Ijc3MCIsIkxpbmVDb2xvciI6bnVsbCwiTGluZVdlaWdodCI6MC4wLCJMaW5lVHlwZSI6MCwiUGFyZW50U3R5bGUiOm51bGx9LCJQYXJlbnRTdHlsZSI6bnVsbH0sIkRhdGVGb3JtYXQiOnsiJGlkIjoiNz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zcyIiwiQWRkcmVzcyI6IiIsIlN1YkFkZHJlc3MiOiIifSwiSW1wb3J0SWQiOm51bGx9LHsiJGlkIjoiNzczIiwiSWQiOiIxOGI0ODA1Ni03MGM1LTRiYWYtYmE1NC04ZjcwYzE5YTQ2MDQiLCJJbmRleCI6MzcsIkdyb3VwSWQiOiIxMjAxYzVmYi1kMjA3LTQyYTQtYWIzNy0yYjFiOTkzZjJlM2MiLCJUaXRsZSI6IkF1dG9tYXRlZCBUZXN0aW5nIiwiRGF0ZVRpbWUiOiIyMDE5LTEwLTEzVDIzOjU5OjAwIiwiUGVyY2VudGFnZUNvbXBsZXRlIjpudWxsLCJOb3RlIjpudWxsLCJTdHlsZSI6eyIkaWQiOiI3NzQiLCJUaXRsZVN0eWxlIjp7IiRpZCI6Ijc3NSIsIkZvbnRTZXR0aW5ncyI6eyIkaWQiOiI3NzYiLCJGb250U2l6ZSI6MTEsIkZvbnROYW1lIjoiQ2FsaWJyaSIsIklzQm9sZCI6dHJ1ZSwiSXNJdGFsaWMiOmZhbHNlLCJJc1VuZGVybGluZWQiOmZhbHNlLCJQYXJlbnRTdHlsZSI6bnVsbH0sIkF1dG9TaXplIjowLCJGb3JlZ3JvdW5kIjp7IiRpZCI6Ijc3NyIsIkNvbG9yIjp7IiRpZCI6Ijc3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c5IiwiRm9udFNldHRpbmdzIjp7IiRpZCI6Ijc4MCIsIkZvbnRTaXplIjoxMCwiRm9udE5hbWUiOiJDYWxpYnJpIiwiSXNCb2xkIjpmYWxzZSwiSXNJdGFsaWMiOmZhbHNlLCJJc1VuZGVybGluZWQiOmZhbHNlLCJQYXJlbnRTdHlsZSI6bnVsbH0sIkF1dG9TaXplIjowLCJGb3JlZ3JvdW5kIjp7IiRpZCI6Ijc4MSIsIkNvbG9yIjp7IiRpZCI6Ijc4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UsIlNoYXBlU2l6ZSI6MSwiU2hhcGVTdHlsZSI6eyIkaWQiOiI3ODMiLCJNYXJnaW4iOnsiJHJlZiI6IjIyNyJ9LCJQYWRkaW5nIjp7IiRyZWYiOiIyMjgifSwiQmFja2dyb3VuZCI6eyIkaWQiOiI3ODQiLCJDb2xvciI6eyIkaWQiOiI3ODUiLCJBIjoyNTUsIlIiOjE2NSwiRyI6MTY1LCJCIjoxNjV9fSwiSXNWaXNpYmxlIjp0cnVlLCJXaWR0aCI6MTMuMCwiSGVpZ2h0IjoxMy4wLCJCb3JkZXJTdHlsZSI6eyIkaWQiOiI3ODYiLCJMaW5lQ29sb3IiOm51bGwsIkxpbmVXZWlnaHQiOjAuMCwiTGluZVR5cGUiOjAsIlBhcmVudFN0eWxlIjpudWxsfSwiUGFyZW50U3R5bGUiOm51bGx9LCJEYXRlRm9ybWF0Ijp7IiRpZCI6Ijc4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4OCIsIkFkZHJlc3MiOiIiLCJTdWJBZGRyZXNzIjoiIn0sIkltcG9ydElkIjpudWxsfV19XSwiTXNQcm9qZWN0SXRlbXNUcmVlIjp7IiRpZCI6Ijc4OSIsIlJvb3QiOnsiSW1wb3J0SWQiOm51bGwsIklzSW1wb3J0ZWQiOmZhbHNlLCJDaGlsZHJlbiI6W119fSwiTWV0YWRhdGEiOnsiJGlkIjoiNzkwIiwiUmVjZW50Q29sb3JzQ29sbGVjdGlvbiI6IltdIn0sIlNldHRpbmdzIjp7IiRpZCI6Ijc5MSIsIkltcGFPcHRpb25zIjp7IiRpZCI6Ijc5M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c5MyIsIlVzZVRpbWUiOmZhbHNlLCJXb3JrRGF5U3RhcnQiOiIwMDowMDowMCIsIldvcmtEYXlFbmQiOiIyMzo1OTowMCJ9LCJMYXN0VXNlZFRlbXBsYXRlSWQiOiJjYzI2Zjg2My0yN2NlLTQ4MGUtYTU4OS1iM2YxMmYyZDZlYjA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MV Boli</vt:lpstr>
      <vt:lpstr>Segoe UI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2019-10-18T13:11:18Z</dcterms:created>
  <dcterms:modified xsi:type="dcterms:W3CDTF">2021-10-06T09:19:28Z</dcterms:modified>
</cp:coreProperties>
</file>