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56" r:id="rId3"/>
    <p:sldId id="287" r:id="rId4"/>
    <p:sldId id="283" r:id="rId5"/>
    <p:sldId id="288" r:id="rId6"/>
    <p:sldId id="284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0000FF"/>
    <a:srgbClr val="FF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1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BEA115-195C-4FC4-39A1-C1B90B3B38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E040E-9C08-624D-6A94-308FDB8199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D41E-E0CE-4C27-95D6-3AA948CB69CC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A817C-D5D3-F405-1E76-9E03FB2BC1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Collins Kigen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20B70-5B9C-F3DC-242B-0C0C756493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3F489-1BCA-4C8F-83DE-AF7BCB1FE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38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86E0-B260-40A1-AF2F-85D75D363AE5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Collins Kigen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260A6-5ACA-4401-BCD3-FE94F104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649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260A6-5ACA-4401-BCD3-FE94F104922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33AF3-FBB7-FA4C-1F6D-A5EFA31CD4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Collins Kigen </a:t>
            </a:r>
          </a:p>
        </p:txBody>
      </p:sp>
    </p:spTree>
    <p:extLst>
      <p:ext uri="{BB962C8B-B14F-4D97-AF65-F5344CB8AC3E}">
        <p14:creationId xmlns:p14="http://schemas.microsoft.com/office/powerpoint/2010/main" val="301956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Collins Kigen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260A6-5ACA-4401-BCD3-FE94F10492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Collins Kigen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260A6-5ACA-4401-BCD3-FE94F10492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Collins Kigen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260A6-5ACA-4401-BCD3-FE94F10492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Collins Kigen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260A6-5ACA-4401-BCD3-FE94F10492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Collins Kigen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260A6-5ACA-4401-BCD3-FE94F10492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9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CE70-F325-B583-F77B-EBA51A1ED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ACBE9-0C11-0ECC-E5CB-AD05D739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0F60D-C638-61E6-FD9D-D9BE40C0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0E1D-1C2A-4118-B583-4D940A310F1A}" type="datetime1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F249-330B-241D-7094-FCE75C2B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9A27-904E-F4D7-FFB5-17160658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25E-AC19-E1EA-6AA0-DA0DB648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A0E3C-A720-4CD1-54FD-D326CFFB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3DBF-7AC1-A9DC-98FF-C9678182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022E-0C6B-4A30-9400-ABF5575F1C75}" type="datetime1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2E50-630B-4E27-78EB-F767BFC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C1F5-D690-BFEF-915C-5F8540D8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C29C2-00E2-1061-FFE5-0FD3A9372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EFDF5-2086-ADDB-2C1D-DCE611C10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409C-3639-FC9B-8144-BF3A6664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8B0F-4C55-4FD9-95C9-155D5E97089E}" type="datetime1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BD6D-C83F-7B8E-5AB1-0E3B826B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7464-7914-1575-EC8E-647145CA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AD9B-EDCD-ED5E-F555-14E77E54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51F6-C270-BE3F-903E-B9868C30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6A73-7DC0-A8A7-1452-29F6FFEC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DA16-8AAA-4D96-AE24-3B524D00F7E8}" type="datetime1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3DC4-70FC-37E2-DE0C-A669BFEF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CE4B-64C5-481B-BBB0-556F3E6A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0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EEAB-40AD-24FE-968F-42783251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3733-422E-FD26-2672-3EBD7F6D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EE63-DCF8-DD25-0CF2-71C0C168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41D2-9292-4D71-A8F2-01BF5D29D5ED}" type="datetime1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A278-B817-1D7F-7D29-B717D78C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397-CA3C-6DF0-98B6-D8E19CA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4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FC92-FAC1-E60A-CED5-68A28EB7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349F-B511-CB18-36ED-8F0C7D106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2FBE3-2982-70AE-E2B0-75A175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38506-EFE2-67CA-2F34-C20DE4B1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3BDF-CB98-4CED-8AC8-ABDD47D4EDEC}" type="datetime1">
              <a:rPr lang="en-US" smtClean="0"/>
              <a:t>18-Mar-24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E525D-2B46-5C5B-3670-399874E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35D7-8059-C7EE-73AE-7FD99223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3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4F2A-F971-5587-2280-7F4A43EF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557D1-2F22-EF91-6328-2A3DBE8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F8278-8A64-48CF-3B21-F642C71A6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C0DED-F6AA-0168-63FB-74541CAF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4CE4F-C90C-452B-AC42-E723DDFA8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31303-DCFE-E63F-A8BB-EADAC5FC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BABE-E75A-4E39-8EB8-AD525122CCCA}" type="datetime1">
              <a:rPr lang="en-US" smtClean="0"/>
              <a:t>18-Mar-24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6F9F0-6054-4022-42C5-8842E9A6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545D6-CF45-AF1F-EE30-64D1DC3B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C3A5-9D4F-D40E-E56C-5D0DA7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8BBC5-9ACC-07CC-756B-BD11D400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829A-A147-496F-8C81-10AF59240C06}" type="datetime1">
              <a:rPr lang="en-US" smtClean="0"/>
              <a:t>18-Mar-24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01E43-7B69-46DB-7315-1EE571CD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7EA02-96E6-CC59-822B-010F1474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8C84A-6A38-FE06-FBEF-3ABE0E63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71C0-ADBA-4CCD-97FB-D022A4285CDD}" type="datetime1">
              <a:rPr lang="en-US" smtClean="0"/>
              <a:t>18-Mar-24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89C-E478-4FE1-8370-936AA6DD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CFD63-2100-94E9-C8C2-0974C1F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FB0A-859E-7977-66B4-C4672A3A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D232-7D5C-DB2F-D721-FE613D9C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8F4A3-C08C-12F3-1B45-E0540AA3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4BC8E-FE36-93CF-43C2-FBC2ADB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B6C2-EFDC-4E7F-96B0-E2B53C825D41}" type="datetime1">
              <a:rPr lang="en-US" smtClean="0"/>
              <a:t>18-Mar-24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AF4BC-EF41-1FDE-FB41-05A5A3E7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3143C-A180-C4FA-C26D-CE0362EC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CBDE-86C3-807A-CDE4-D738CC1A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E466F-8373-3D50-C2D9-9E01F4A00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F5FB5-D64B-1E4E-137D-9ACE4879B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AA5A5-C929-3CE4-06A9-E152FDAB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E49D-A74D-4B14-9204-DD5D524DE00E}" type="datetime1">
              <a:rPr lang="en-US" smtClean="0"/>
              <a:t>18-Mar-24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490FD-C73F-B191-1CBA-62EE98B4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PHA4GE Genomics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B7F3C-547A-90E3-0E8E-3817B80F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81D3C-4D67-7DCF-DB59-8A565DF9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FF82-5D89-641A-29AB-0DBF3259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5AAE-750A-7A82-BBE0-7837ABED4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8473-FB84-4412-96A8-5E98952D377D}" type="datetime1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1339-403F-AAE3-B3A4-D2DBF1A55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PHA4GE Genomics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77C3-951E-29C3-9BD5-659439337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FA6F-66EF-4406-9775-0F36D00B3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genk/sequencing-and-bioinformatics-training-KEMRI-20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0FB3-36F4-F435-55B8-2F667409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29"/>
          </a:xfrm>
          <a:solidFill>
            <a:srgbClr val="3333FF"/>
          </a:solidFill>
          <a:ln>
            <a:solidFill>
              <a:srgbClr val="FFFFFF"/>
            </a:solidFill>
          </a:ln>
          <a:effectLst>
            <a:outerShdw blurRad="114300" dist="88900" dir="5400000" sx="99000" sy="99000" algn="t" rotWithShape="0">
              <a:prstClr val="black">
                <a:alpha val="61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 of WSL and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Miniconda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6095-09CB-026D-1AED-42EA3C6C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048"/>
            <a:ext cx="10515600" cy="35138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Sequencing and bioinformatics course</a:t>
            </a:r>
          </a:p>
          <a:p>
            <a:pPr marL="0" indent="0" algn="ctr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Collins Kigen</a:t>
            </a:r>
          </a:p>
          <a:p>
            <a:pPr marL="0" indent="0" algn="ctr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Kenya Medical Research Institute, Nairobi, Kenya</a:t>
            </a: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18-Mar-2024</a:t>
            </a:r>
          </a:p>
          <a:p>
            <a:pPr marL="0" indent="0" algn="ctr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15A16B-E14F-947D-47DB-6D60572C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96364"/>
            <a:ext cx="6096000" cy="161636"/>
          </a:xfrm>
          <a:solidFill>
            <a:schemeClr val="tx1"/>
          </a:solidFill>
        </p:spPr>
        <p:txBody>
          <a:bodyPr/>
          <a:lstStyle/>
          <a:p>
            <a:r>
              <a:rPr lang="en-US" sz="1050" dirty="0">
                <a:solidFill>
                  <a:schemeClr val="bg1"/>
                </a:solidFill>
              </a:rPr>
              <a:t>Bioinformatics Course 2024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18736A-A74E-04BF-56B5-3807F4AC4D8B}"/>
              </a:ext>
            </a:extLst>
          </p:cNvPr>
          <p:cNvSpPr txBox="1">
            <a:spLocks/>
          </p:cNvSpPr>
          <p:nvPr/>
        </p:nvSpPr>
        <p:spPr>
          <a:xfrm>
            <a:off x="6096000" y="6696364"/>
            <a:ext cx="6096000" cy="161636"/>
          </a:xfrm>
          <a:prstGeom prst="rect">
            <a:avLst/>
          </a:prstGeom>
          <a:solidFill>
            <a:srgbClr val="3333F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Installation of WSL and </a:t>
            </a:r>
            <a:r>
              <a:rPr lang="en-US" sz="1050" dirty="0" err="1">
                <a:solidFill>
                  <a:schemeClr val="bg1"/>
                </a:solidFill>
              </a:rPr>
              <a:t>Miniconda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5DBED-667F-CF3F-096B-0D0BE1B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081-CDDC-E981-FC5F-604CEEA5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11200"/>
          </a:xfr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Bioinformatics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B5135-1C83-75DA-516A-6785BB6EF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648" y="1068942"/>
            <a:ext cx="10791509" cy="529676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UNIX/Command line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 manager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Accessing Data and QC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read genome assembly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read genome assembly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Detection of resistance genes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Bacterial isolates characterization - strain types, serotypes, phylogroups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Viral isolates characterization - Lineages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Phylogenetics and visualization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Metagenomics - QC, Meta assembly, classification and quantification, AMR prediction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 tools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Resfinder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Pathogen watch, CARD,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enterobase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Microreact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6A34-50CD-67B7-209C-0D4BF7CA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EB0CDC8-CD47-A399-ACD4-B60B7026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96364"/>
            <a:ext cx="6096000" cy="161636"/>
          </a:xfrm>
          <a:solidFill>
            <a:schemeClr val="tx1"/>
          </a:solidFill>
        </p:spPr>
        <p:txBody>
          <a:bodyPr/>
          <a:lstStyle/>
          <a:p>
            <a:r>
              <a:rPr lang="en-US" sz="1050" dirty="0">
                <a:solidFill>
                  <a:schemeClr val="bg1"/>
                </a:solidFill>
              </a:rPr>
              <a:t>Bioinformatics Course 2024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3E46A0-DCE7-4DA9-3D95-907980117D6A}"/>
              </a:ext>
            </a:extLst>
          </p:cNvPr>
          <p:cNvSpPr txBox="1">
            <a:spLocks/>
          </p:cNvSpPr>
          <p:nvPr/>
        </p:nvSpPr>
        <p:spPr>
          <a:xfrm>
            <a:off x="6096000" y="6696364"/>
            <a:ext cx="6096000" cy="161636"/>
          </a:xfrm>
          <a:prstGeom prst="rect">
            <a:avLst/>
          </a:prstGeom>
          <a:solidFill>
            <a:srgbClr val="3333F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Installation of WSL and </a:t>
            </a:r>
            <a:r>
              <a:rPr lang="en-US" sz="1050" dirty="0" err="1">
                <a:solidFill>
                  <a:schemeClr val="bg1"/>
                </a:solidFill>
              </a:rPr>
              <a:t>Miniconda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1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081-CDDC-E981-FC5F-604CEEA5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11200"/>
          </a:xfr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WSL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B5135-1C83-75DA-516A-6785BB6EF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26" y="1424709"/>
            <a:ext cx="9826701" cy="459107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WSL stands short for 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“Windows Subsystem for Linux”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 allows you to run a Linux environment directly on Windows, where you can use all command-line tools you know from Linux.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6A34-50CD-67B7-209C-0D4BF7CA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EB0CDC8-CD47-A399-ACD4-B60B7026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96364"/>
            <a:ext cx="6096000" cy="161636"/>
          </a:xfrm>
          <a:solidFill>
            <a:schemeClr val="tx1"/>
          </a:solidFill>
        </p:spPr>
        <p:txBody>
          <a:bodyPr/>
          <a:lstStyle/>
          <a:p>
            <a:r>
              <a:rPr lang="en-US" sz="1050" dirty="0">
                <a:solidFill>
                  <a:schemeClr val="bg1"/>
                </a:solidFill>
              </a:rPr>
              <a:t>Bioinformatics Course 2024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6A9352-0C8A-99F5-4B8F-FEB7AAE9CE58}"/>
              </a:ext>
            </a:extLst>
          </p:cNvPr>
          <p:cNvSpPr txBox="1">
            <a:spLocks/>
          </p:cNvSpPr>
          <p:nvPr/>
        </p:nvSpPr>
        <p:spPr>
          <a:xfrm>
            <a:off x="6096000" y="6696364"/>
            <a:ext cx="6096000" cy="161636"/>
          </a:xfrm>
          <a:prstGeom prst="rect">
            <a:avLst/>
          </a:prstGeom>
          <a:solidFill>
            <a:srgbClr val="3333F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Installation of WSL and </a:t>
            </a:r>
            <a:r>
              <a:rPr lang="en-US" sz="1050" dirty="0" err="1">
                <a:solidFill>
                  <a:schemeClr val="bg1"/>
                </a:solidFill>
              </a:rPr>
              <a:t>Miniconda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1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081-CDDC-E981-FC5F-604CEEA5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11200"/>
          </a:xfr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 of WSL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B5135-1C83-75DA-516A-6785BB6EF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26" y="1093066"/>
            <a:ext cx="10391274" cy="543329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1: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your Laptop/PC, open the Microsoft store app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the search bar, type "Ubuntu"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Select Ubuntu 20.0.4 LTS and click install. Wait for installation to complete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4: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Go to "Control Panel", click on "Programs" then "Turn Windows features on or off"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5: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the pop-up window, scroll down to the end and check the box for "Windows Subsystem for Linux" and restart when prompted.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6: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Open the Ubuntu software you installed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7: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When prompted, enter your username of choice (must be one name with no spaces)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8: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Enter password of your choice. (As you type the password, it will not display it entering; just continue typing and press enter)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6A34-50CD-67B7-209C-0D4BF7CA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EB0CDC8-CD47-A399-ACD4-B60B7026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96364"/>
            <a:ext cx="6096000" cy="161636"/>
          </a:xfrm>
          <a:solidFill>
            <a:schemeClr val="tx1"/>
          </a:solidFill>
        </p:spPr>
        <p:txBody>
          <a:bodyPr/>
          <a:lstStyle/>
          <a:p>
            <a:r>
              <a:rPr lang="en-US" sz="1050" dirty="0">
                <a:solidFill>
                  <a:schemeClr val="bg1"/>
                </a:solidFill>
              </a:rPr>
              <a:t>Bioinformatics Course 2024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5DD887-9CDD-4114-E112-848A630210D3}"/>
              </a:ext>
            </a:extLst>
          </p:cNvPr>
          <p:cNvSpPr txBox="1">
            <a:spLocks/>
          </p:cNvSpPr>
          <p:nvPr/>
        </p:nvSpPr>
        <p:spPr>
          <a:xfrm>
            <a:off x="6096000" y="6696364"/>
            <a:ext cx="6096000" cy="161636"/>
          </a:xfrm>
          <a:prstGeom prst="rect">
            <a:avLst/>
          </a:prstGeom>
          <a:solidFill>
            <a:srgbClr val="3333F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Installation of WSL and </a:t>
            </a:r>
            <a:r>
              <a:rPr lang="en-US" sz="1050" dirty="0" err="1">
                <a:solidFill>
                  <a:schemeClr val="bg1"/>
                </a:solidFill>
              </a:rPr>
              <a:t>Miniconda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2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40D6-AAD2-BC1E-ECFE-3ACABD22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popular package management system and environment management system that runs on Windows, macOS, and Linux. It's primarily used for installing and managing packages and dependencies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929E9-D53C-B8E1-2A1A-944C2B88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57ADC3-150C-6A35-85CB-274B113FE5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 of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Miniconda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D94C572-203A-CED3-804C-FB4E6E0FDC4B}"/>
              </a:ext>
            </a:extLst>
          </p:cNvPr>
          <p:cNvSpPr txBox="1">
            <a:spLocks/>
          </p:cNvSpPr>
          <p:nvPr/>
        </p:nvSpPr>
        <p:spPr>
          <a:xfrm>
            <a:off x="6096000" y="6696364"/>
            <a:ext cx="6096000" cy="161636"/>
          </a:xfrm>
          <a:prstGeom prst="rect">
            <a:avLst/>
          </a:prstGeom>
          <a:solidFill>
            <a:srgbClr val="3333F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Installation of WSL and </a:t>
            </a:r>
            <a:r>
              <a:rPr lang="en-US" sz="1050" dirty="0" err="1">
                <a:solidFill>
                  <a:schemeClr val="bg1"/>
                </a:solidFill>
              </a:rPr>
              <a:t>Miniconda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FD3B01D-E851-DB86-1BDE-FDBC1EAF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96364"/>
            <a:ext cx="6096000" cy="161636"/>
          </a:xfrm>
          <a:solidFill>
            <a:schemeClr val="tx1"/>
          </a:solidFill>
        </p:spPr>
        <p:txBody>
          <a:bodyPr/>
          <a:lstStyle/>
          <a:p>
            <a:r>
              <a:rPr lang="en-US" sz="1050" dirty="0">
                <a:solidFill>
                  <a:schemeClr val="bg1"/>
                </a:solidFill>
              </a:rPr>
              <a:t>Bioinformatics Course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4D7AC-A4C6-60E9-4D5D-4E3E983FF509}"/>
              </a:ext>
            </a:extLst>
          </p:cNvPr>
          <p:cNvSpPr txBox="1"/>
          <p:nvPr/>
        </p:nvSpPr>
        <p:spPr>
          <a:xfrm>
            <a:off x="1016493" y="4728229"/>
            <a:ext cx="880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https://github.com/ckigenk/sequencing-and-bioinformatics-training-KEMRI-2024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227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081-CDDC-E981-FC5F-604CEEA5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11200"/>
          </a:xfr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sz="4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Miniconda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6A34-50CD-67B7-209C-0D4BF7CA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EB0CDC8-CD47-A399-ACD4-B60B7026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96364"/>
            <a:ext cx="6096000" cy="161636"/>
          </a:xfrm>
          <a:solidFill>
            <a:schemeClr val="tx1"/>
          </a:solidFill>
        </p:spPr>
        <p:txBody>
          <a:bodyPr/>
          <a:lstStyle/>
          <a:p>
            <a:r>
              <a:rPr lang="en-US" sz="1050" dirty="0">
                <a:solidFill>
                  <a:schemeClr val="bg1"/>
                </a:solidFill>
              </a:rPr>
              <a:t>Bioinformatics Course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8EC10-A402-570C-674D-C4E3251EEB74}"/>
              </a:ext>
            </a:extLst>
          </p:cNvPr>
          <p:cNvSpPr txBox="1"/>
          <p:nvPr/>
        </p:nvSpPr>
        <p:spPr>
          <a:xfrm>
            <a:off x="356937" y="1258932"/>
            <a:ext cx="567100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wget https://repo.anaconda.com/miniconda/Miniconda3-latest-Linux-x86_64.sh 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88E40E-ACA5-16EF-9669-3F96ED0B7216}"/>
              </a:ext>
            </a:extLst>
          </p:cNvPr>
          <p:cNvSpPr txBox="1"/>
          <p:nvPr/>
        </p:nvSpPr>
        <p:spPr>
          <a:xfrm>
            <a:off x="356937" y="846170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1. Download </a:t>
            </a:r>
            <a:r>
              <a:rPr lang="en-US" b="1" dirty="0" err="1"/>
              <a:t>Miniconda</a:t>
            </a:r>
            <a:r>
              <a:rPr lang="en-US" b="1" dirty="0"/>
              <a:t> Installer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A0E76B-0DB5-0464-EAF2-46FB96A1CC39}"/>
              </a:ext>
            </a:extLst>
          </p:cNvPr>
          <p:cNvSpPr txBox="1"/>
          <p:nvPr/>
        </p:nvSpPr>
        <p:spPr>
          <a:xfrm>
            <a:off x="356937" y="1969731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2. Install </a:t>
            </a:r>
            <a:r>
              <a:rPr lang="en-US" b="1" dirty="0" err="1"/>
              <a:t>Miniconda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CDEEF7-60E1-D435-D00C-DB0230E57338}"/>
              </a:ext>
            </a:extLst>
          </p:cNvPr>
          <p:cNvSpPr txBox="1"/>
          <p:nvPr/>
        </p:nvSpPr>
        <p:spPr>
          <a:xfrm>
            <a:off x="356937" y="2372894"/>
            <a:ext cx="56710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bash </a:t>
            </a:r>
            <a:r>
              <a:rPr lang="pt-BR" dirty="0"/>
              <a:t>Miniconda3-latest-Linux-x86_64.sh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74D38-1BCF-87DD-6FB8-99E7D8504C1C}"/>
              </a:ext>
            </a:extLst>
          </p:cNvPr>
          <p:cNvSpPr txBox="1"/>
          <p:nvPr/>
        </p:nvSpPr>
        <p:spPr>
          <a:xfrm>
            <a:off x="277038" y="2776057"/>
            <a:ext cx="6183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Mulish"/>
              </a:rPr>
              <a:t>Follow the instructions shown on the screen. 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Mulish"/>
              </a:rPr>
              <a:t>Next, you will be shown this option below.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44824-D07D-BCE4-4E53-CA30BEDF70F9}"/>
              </a:ext>
            </a:extLst>
          </p:cNvPr>
          <p:cNvSpPr txBox="1"/>
          <p:nvPr/>
        </p:nvSpPr>
        <p:spPr>
          <a:xfrm>
            <a:off x="316987" y="3413145"/>
            <a:ext cx="571095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Miniconda3 will now be installed into this location:</a:t>
            </a:r>
          </a:p>
          <a:p>
            <a:r>
              <a:rPr lang="en-US" dirty="0"/>
              <a:t>/root/miniconda3</a:t>
            </a:r>
          </a:p>
          <a:p>
            <a:endParaRPr lang="en-US" dirty="0"/>
          </a:p>
          <a:p>
            <a:r>
              <a:rPr lang="en-US" dirty="0"/>
              <a:t>  - Press ENTER to confirm the location</a:t>
            </a:r>
          </a:p>
          <a:p>
            <a:r>
              <a:rPr lang="en-US" dirty="0"/>
              <a:t>  - Press CTRL-C to abort the installation</a:t>
            </a:r>
          </a:p>
          <a:p>
            <a:r>
              <a:rPr lang="en-US" dirty="0"/>
              <a:t>  - Or specify a different location below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CAF82-CFE4-3F65-793E-4DA65E96A321}"/>
              </a:ext>
            </a:extLst>
          </p:cNvPr>
          <p:cNvSpPr txBox="1"/>
          <p:nvPr/>
        </p:nvSpPr>
        <p:spPr>
          <a:xfrm>
            <a:off x="316987" y="5318210"/>
            <a:ext cx="57109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Just press ENTER and continue.</a:t>
            </a:r>
          </a:p>
          <a:p>
            <a:endParaRPr lang="en-US" dirty="0"/>
          </a:p>
          <a:p>
            <a:r>
              <a:rPr lang="en-US" dirty="0"/>
              <a:t>Once the installation is finished, you will be prompted to start </a:t>
            </a:r>
            <a:r>
              <a:rPr lang="en-US" dirty="0" err="1"/>
              <a:t>Miniconda</a:t>
            </a:r>
            <a:r>
              <a:rPr lang="en-US" dirty="0"/>
              <a:t> or not.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FC849-A6B1-D814-415E-5C2B5C01DE3C}"/>
              </a:ext>
            </a:extLst>
          </p:cNvPr>
          <p:cNvSpPr txBox="1"/>
          <p:nvPr/>
        </p:nvSpPr>
        <p:spPr>
          <a:xfrm>
            <a:off x="6571441" y="1223045"/>
            <a:ext cx="522501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Do you wish the installer to initialize Miniconda3</a:t>
            </a:r>
          </a:p>
          <a:p>
            <a:r>
              <a:rPr lang="en-US" dirty="0"/>
              <a:t>by running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? [</a:t>
            </a:r>
            <a:r>
              <a:rPr lang="en-US" dirty="0" err="1"/>
              <a:t>yes|no</a:t>
            </a:r>
            <a:r>
              <a:rPr lang="en-US" dirty="0"/>
              <a:t>]</a:t>
            </a:r>
          </a:p>
          <a:p>
            <a:r>
              <a:rPr lang="en-US" dirty="0"/>
              <a:t>[no] &gt;&gt;&gt;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C653F-8298-F25E-577B-2354829E21F6}"/>
              </a:ext>
            </a:extLst>
          </p:cNvPr>
          <p:cNvSpPr txBox="1"/>
          <p:nvPr/>
        </p:nvSpPr>
        <p:spPr>
          <a:xfrm>
            <a:off x="6531491" y="2234394"/>
            <a:ext cx="5731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 ‘yes’, then hit ENTER. You should see this as an output.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55C84-9254-8F1B-8466-BDE5C722490A}"/>
              </a:ext>
            </a:extLst>
          </p:cNvPr>
          <p:cNvSpPr txBox="1"/>
          <p:nvPr/>
        </p:nvSpPr>
        <p:spPr>
          <a:xfrm>
            <a:off x="6571441" y="2976510"/>
            <a:ext cx="5303572" cy="34855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/>
              <a:t>no change     /root/miniconda3/</a:t>
            </a:r>
            <a:r>
              <a:rPr lang="en-US" sz="1050" dirty="0" err="1"/>
              <a:t>condabin</a:t>
            </a:r>
            <a:r>
              <a:rPr lang="en-US" sz="1050" dirty="0"/>
              <a:t>/</a:t>
            </a:r>
            <a:r>
              <a:rPr lang="en-US" sz="1050" dirty="0" err="1"/>
              <a:t>conda</a:t>
            </a:r>
            <a:endParaRPr lang="en-US" sz="1050" dirty="0"/>
          </a:p>
          <a:p>
            <a:r>
              <a:rPr lang="en-US" sz="1050" dirty="0"/>
              <a:t>no change     /root/miniconda3/bin/</a:t>
            </a:r>
            <a:r>
              <a:rPr lang="en-US" sz="1050" dirty="0" err="1"/>
              <a:t>conda</a:t>
            </a:r>
            <a:endParaRPr lang="en-US" sz="1050" dirty="0"/>
          </a:p>
          <a:p>
            <a:r>
              <a:rPr lang="en-US" sz="1050" dirty="0"/>
              <a:t>no change     /root/miniconda3/bin/</a:t>
            </a:r>
            <a:r>
              <a:rPr lang="en-US" sz="1050" dirty="0" err="1"/>
              <a:t>conda</a:t>
            </a:r>
            <a:r>
              <a:rPr lang="en-US" sz="1050" dirty="0"/>
              <a:t>-env</a:t>
            </a:r>
          </a:p>
          <a:p>
            <a:r>
              <a:rPr lang="en-US" sz="1050" dirty="0"/>
              <a:t>no change     /root/miniconda3/bin/activate</a:t>
            </a:r>
          </a:p>
          <a:p>
            <a:r>
              <a:rPr lang="en-US" sz="1050" dirty="0"/>
              <a:t>no change     /root/miniconda3/bin/deactivate</a:t>
            </a:r>
          </a:p>
          <a:p>
            <a:r>
              <a:rPr lang="en-US" sz="1050" dirty="0"/>
              <a:t>no change     /root/miniconda3/etc/profile.d/conda.sh</a:t>
            </a:r>
          </a:p>
          <a:p>
            <a:r>
              <a:rPr lang="en-US" sz="1050" dirty="0"/>
              <a:t>no change     /root/miniconda3/</a:t>
            </a:r>
            <a:r>
              <a:rPr lang="en-US" sz="1050" dirty="0" err="1"/>
              <a:t>etc</a:t>
            </a:r>
            <a:r>
              <a:rPr lang="en-US" sz="1050" dirty="0"/>
              <a:t>/fish/</a:t>
            </a:r>
            <a:r>
              <a:rPr lang="en-US" sz="1050" dirty="0" err="1"/>
              <a:t>conf.d</a:t>
            </a:r>
            <a:r>
              <a:rPr lang="en-US" sz="1050" dirty="0"/>
              <a:t>/</a:t>
            </a:r>
            <a:r>
              <a:rPr lang="en-US" sz="1050" dirty="0" err="1"/>
              <a:t>conda.fish</a:t>
            </a:r>
            <a:endParaRPr lang="en-US" sz="1050" dirty="0"/>
          </a:p>
          <a:p>
            <a:r>
              <a:rPr lang="en-US" sz="1050" dirty="0"/>
              <a:t>no change     /root/miniconda3/shell/</a:t>
            </a:r>
            <a:r>
              <a:rPr lang="en-US" sz="1050" dirty="0" err="1"/>
              <a:t>condabin</a:t>
            </a:r>
            <a:r>
              <a:rPr lang="en-US" sz="1050" dirty="0"/>
              <a:t>/Conda.psm1</a:t>
            </a:r>
          </a:p>
          <a:p>
            <a:r>
              <a:rPr lang="en-US" sz="1050" dirty="0"/>
              <a:t>no change     /root/miniconda3/shell/</a:t>
            </a:r>
            <a:r>
              <a:rPr lang="en-US" sz="1050" dirty="0" err="1"/>
              <a:t>condabin</a:t>
            </a:r>
            <a:r>
              <a:rPr lang="en-US" sz="1050" dirty="0"/>
              <a:t>/conda-hook.ps1</a:t>
            </a:r>
          </a:p>
          <a:p>
            <a:r>
              <a:rPr lang="en-US" sz="1050" dirty="0"/>
              <a:t>no change     /root/miniconda3/lib/python3.11/site-packages/</a:t>
            </a:r>
            <a:r>
              <a:rPr lang="en-US" sz="1050" dirty="0" err="1"/>
              <a:t>xontrib</a:t>
            </a:r>
            <a:r>
              <a:rPr lang="en-US" sz="1050" dirty="0"/>
              <a:t>/</a:t>
            </a:r>
            <a:r>
              <a:rPr lang="en-US" sz="1050" dirty="0" err="1"/>
              <a:t>conda.xsh</a:t>
            </a:r>
            <a:endParaRPr lang="en-US" sz="1050" dirty="0"/>
          </a:p>
          <a:p>
            <a:r>
              <a:rPr lang="en-US" sz="1050" dirty="0"/>
              <a:t>no change     /root/miniconda3/</a:t>
            </a:r>
            <a:r>
              <a:rPr lang="en-US" sz="1050" dirty="0" err="1"/>
              <a:t>etc</a:t>
            </a:r>
            <a:r>
              <a:rPr lang="en-US" sz="1050" dirty="0"/>
              <a:t>/</a:t>
            </a:r>
            <a:r>
              <a:rPr lang="en-US" sz="1050" dirty="0" err="1"/>
              <a:t>profile.d</a:t>
            </a:r>
            <a:r>
              <a:rPr lang="en-US" sz="1050" dirty="0"/>
              <a:t>/</a:t>
            </a:r>
            <a:r>
              <a:rPr lang="en-US" sz="1050" dirty="0" err="1"/>
              <a:t>conda.csh</a:t>
            </a:r>
            <a:endParaRPr lang="en-US" sz="1050" dirty="0"/>
          </a:p>
          <a:p>
            <a:r>
              <a:rPr lang="en-US" sz="1050" dirty="0"/>
              <a:t>modified      /root/.</a:t>
            </a:r>
            <a:r>
              <a:rPr lang="en-US" sz="1050" dirty="0" err="1"/>
              <a:t>bashrc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==&gt; For changes to take effect, close and re-open your current shell. &lt;==</a:t>
            </a:r>
          </a:p>
          <a:p>
            <a:endParaRPr lang="en-US" sz="1050" dirty="0"/>
          </a:p>
          <a:p>
            <a:r>
              <a:rPr lang="en-US" sz="1050" dirty="0"/>
              <a:t>If you'd prefer that </a:t>
            </a:r>
            <a:r>
              <a:rPr lang="en-US" sz="1050" dirty="0" err="1"/>
              <a:t>conda's</a:t>
            </a:r>
            <a:r>
              <a:rPr lang="en-US" sz="1050" dirty="0"/>
              <a:t> base environment not be activated on startup, </a:t>
            </a:r>
          </a:p>
          <a:p>
            <a:r>
              <a:rPr lang="en-US" sz="1050" dirty="0"/>
              <a:t>   set the </a:t>
            </a:r>
            <a:r>
              <a:rPr lang="en-US" sz="1050" dirty="0" err="1"/>
              <a:t>auto_activate_base</a:t>
            </a:r>
            <a:r>
              <a:rPr lang="en-US" sz="1050" dirty="0"/>
              <a:t> parameter to false: </a:t>
            </a:r>
          </a:p>
          <a:p>
            <a:endParaRPr lang="en-US" sz="1050" dirty="0"/>
          </a:p>
          <a:p>
            <a:r>
              <a:rPr lang="en-US" sz="1050" dirty="0" err="1"/>
              <a:t>conda</a:t>
            </a:r>
            <a:r>
              <a:rPr lang="en-US" sz="1050" dirty="0"/>
              <a:t> config --set </a:t>
            </a:r>
            <a:r>
              <a:rPr lang="en-US" sz="1050" dirty="0" err="1"/>
              <a:t>auto_activate_base</a:t>
            </a:r>
            <a:r>
              <a:rPr lang="en-US" sz="1050" dirty="0"/>
              <a:t> false</a:t>
            </a:r>
          </a:p>
          <a:p>
            <a:endParaRPr lang="en-US" sz="1050" dirty="0"/>
          </a:p>
          <a:p>
            <a:r>
              <a:rPr lang="en-US" sz="1050" dirty="0"/>
              <a:t>Thank you for installing Miniconda3!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BC23C2-97D4-41CF-AAD7-51CA59ABAE5D}"/>
              </a:ext>
            </a:extLst>
          </p:cNvPr>
          <p:cNvSpPr txBox="1"/>
          <p:nvPr/>
        </p:nvSpPr>
        <p:spPr>
          <a:xfrm>
            <a:off x="6531491" y="736571"/>
            <a:ext cx="5660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3. Configure </a:t>
            </a:r>
            <a:r>
              <a:rPr lang="en-US" b="1" dirty="0" err="1"/>
              <a:t>Miniconda</a:t>
            </a:r>
            <a:endParaRPr lang="en-US" b="1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080BBD-F042-0931-6DB1-BDC5F3F6F60C}"/>
              </a:ext>
            </a:extLst>
          </p:cNvPr>
          <p:cNvSpPr txBox="1">
            <a:spLocks/>
          </p:cNvSpPr>
          <p:nvPr/>
        </p:nvSpPr>
        <p:spPr>
          <a:xfrm>
            <a:off x="6096000" y="6696364"/>
            <a:ext cx="6096000" cy="161636"/>
          </a:xfrm>
          <a:prstGeom prst="rect">
            <a:avLst/>
          </a:prstGeom>
          <a:solidFill>
            <a:srgbClr val="3333F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Installation of WSL and </a:t>
            </a:r>
            <a:r>
              <a:rPr lang="en-US" sz="1050" dirty="0" err="1">
                <a:solidFill>
                  <a:schemeClr val="bg1"/>
                </a:solidFill>
              </a:rPr>
              <a:t>Miniconda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022D-D701-4A45-D721-85EB5EAB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66" y="1676401"/>
            <a:ext cx="7577666" cy="3301999"/>
          </a:xfrm>
          <a:noFill/>
          <a:ln>
            <a:solidFill>
              <a:srgbClr val="3333FF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1D0B55-DE71-BA62-2F1E-AC5D55251C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rgbClr val="3333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053F-4D62-9C2A-1A80-0F50E6E1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6FA6F-66EF-4406-9775-0F36D00B32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761</Words>
  <Application>Microsoft Office PowerPoint</Application>
  <PresentationFormat>Widescreen</PresentationFormat>
  <Paragraphs>108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Mulish</vt:lpstr>
      <vt:lpstr>Tahoma</vt:lpstr>
      <vt:lpstr>Office Theme</vt:lpstr>
      <vt:lpstr>Installation of WSL and Miniconda</vt:lpstr>
      <vt:lpstr>Bioinformatics Scope</vt:lpstr>
      <vt:lpstr>WSL</vt:lpstr>
      <vt:lpstr>Installation of WSL</vt:lpstr>
      <vt:lpstr>PowerPoint Presentation</vt:lpstr>
      <vt:lpstr>Install Miniconda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shell?</dc:title>
  <dc:creator>Kigen, Collins</dc:creator>
  <cp:lastModifiedBy>Kigen Collins KEN USAMRU-K DEID NBO</cp:lastModifiedBy>
  <cp:revision>103</cp:revision>
  <dcterms:created xsi:type="dcterms:W3CDTF">2022-10-05T18:18:29Z</dcterms:created>
  <dcterms:modified xsi:type="dcterms:W3CDTF">2024-03-18T11:39:28Z</dcterms:modified>
</cp:coreProperties>
</file>