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1450-A96D-44B7-B07C-739CC243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6403E-49FF-4006-A130-78C02AE1B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E5E58-ACEA-413E-A379-E36ACECE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2382-28E9-44C5-8852-4920EDFA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590A-78C4-41D0-BA82-3657121F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0002-224A-4BD3-A70E-336ADE4A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3025E-FE4F-4E5B-97B0-373EC730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97FB-300C-4BFF-95DA-931946CE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FBA5-27C5-45E5-9269-33DF234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050D-C5BA-4F1C-92C7-75B4FDA1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D8486-F3FE-41D6-9EB5-987ED66A6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7E637-66AF-4ED9-886C-7F8E8ECB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507D-DC7D-4D75-8791-413BCBD2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1E9C-9E9F-45BB-972F-4CC387F3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3337-A90D-4EF1-8D6C-DB8BE080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C0B-DDD8-4F4B-88BB-F8C56B1D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3388-176A-4C49-95F1-7FB8730E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1EA0-71E7-43A6-A2EC-56D8912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906E-EEF9-41FD-A94E-7375DAAA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580C-B87B-46A5-BEA0-6AA03E2A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CFC2-9E46-4922-8D98-A4DA87EA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E91F4-3FA5-42ED-83FF-73FBFD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8F07-FD70-4ABD-8D36-59ABEB8B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04C3-EACA-404E-95E1-0752B7DE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07A8-F0B3-4CD8-8910-7D061284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717F-5B57-40C3-9DAF-BBBA657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2D3D-455C-4D4B-B867-7EF00A9F5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4F89-7F4F-41D2-AF74-587D981D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46FAE-FD2C-405D-8872-A083B011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6B185-EE10-4FEC-9CEB-2BAA0273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9382-6E68-4ED8-B915-0904DC99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F3D8-C67A-4F40-9DA0-FE67C095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AB07-7803-47DA-B110-EE4D1353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94F84-FB43-477D-91DF-0F011242F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8D17D-0A23-4F92-B977-7A33EEA7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9A4A2-FF54-4441-819B-6CE11BD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A0853-8FB8-449C-A0AB-68C11BBE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0A4E9-4ADF-44D1-B5EF-5EBE1678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75888-C290-4DE0-A08E-100B1285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70E-B137-4F85-85F7-30A341EA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20D2-4B40-4F28-A568-0D2D6408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975D6-9294-4F67-9673-A4E938B5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61CD2-6A6D-4443-9C31-56E82CB2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E227F-708F-41A0-B030-386336CD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74BB3-D0DC-4DB7-8C46-8845377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712E-D621-49CA-9CF9-E0812C04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2834-6F35-48DF-84B6-9C6284F2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BE1D-25BC-40B5-BDDD-1B1FE293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2D3D5-BE41-4B92-83BA-1DCA13DF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A48B1-CDCE-4CC9-910C-26C7B1CD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99C0-E147-454E-A031-2BCD303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06F5-512C-417B-8D7F-956521CC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9280-2F1B-40F8-B778-4810EB31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85811-0FC2-454C-9E9C-4FCF8FD71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5510B-EEE6-49E9-BC2D-693E9159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FB3D5-A17D-4B75-B8C9-8A250481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C2FF-7AFE-467D-BB87-4F51177C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102D-18BC-4891-9BFA-6E7FCCD7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2CDCD-A9B6-4ABD-BEA0-5BE0DC0C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5484-8DAF-4357-82DD-11C6A15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97E1-2720-4669-8625-10431CD1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A1B9-C3CC-4DA7-8D14-D6DAD5072943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A820-AF0C-42D0-964F-94A62CC9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6D9E-1EDA-4D34-BCEF-B61C12A5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640E-134A-441A-913D-AC34810EA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847108C-CF11-450F-86B2-3949DD4AC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914400"/>
            <a:ext cx="62674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05F8FF-1092-4C98-A478-2BD448BB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32" y="3718560"/>
            <a:ext cx="1200912" cy="208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D8E13-AC47-4F92-A831-506D94C5B511}"/>
              </a:ext>
            </a:extLst>
          </p:cNvPr>
          <p:cNvSpPr txBox="1"/>
          <p:nvPr/>
        </p:nvSpPr>
        <p:spPr>
          <a:xfrm>
            <a:off x="4975664" y="408467"/>
            <a:ext cx="257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Whittaker Biome Analysis</a:t>
            </a:r>
          </a:p>
          <a:p>
            <a:pPr algn="ctr"/>
            <a:r>
              <a:rPr lang="en-US" dirty="0"/>
              <a:t>Kansas City</a:t>
            </a:r>
          </a:p>
        </p:txBody>
      </p:sp>
    </p:spTree>
    <p:extLst>
      <p:ext uri="{BB962C8B-B14F-4D97-AF65-F5344CB8AC3E}">
        <p14:creationId xmlns:p14="http://schemas.microsoft.com/office/powerpoint/2010/main" val="154319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Kilroy,Christopher</dc:creator>
  <cp:lastModifiedBy>Kilroy,Christopher</cp:lastModifiedBy>
  <cp:revision>1</cp:revision>
  <dcterms:created xsi:type="dcterms:W3CDTF">2023-08-26T02:04:38Z</dcterms:created>
  <dcterms:modified xsi:type="dcterms:W3CDTF">2023-08-26T02:08:15Z</dcterms:modified>
</cp:coreProperties>
</file>