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E9A6-9EDA-411A-A6C0-BCF9A7D95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67224-1054-4627-9EA0-0168AA695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F7E9-A655-4835-A62E-DF1E617B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C93C-FC66-4347-8FBE-F429C54B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113F-B996-4550-9D4C-84F7FA86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64F6-A799-46A0-9C6F-3C4902BF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C2937-5D1A-47A8-BA6C-DCFAAC99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D0AA-F8F1-4D39-963F-B65CF3ED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A07F-43B7-4DB7-BF86-BCB643D7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A2FF-BAC9-4EC4-AC65-C039C9FE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4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77E5C-4882-4003-A9D5-F22CFF317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10219-F6B2-4E97-9B5A-319C9069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8FCD-6279-4D3E-A07A-874AD9F8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5626A-AD88-43A7-896F-87D9E830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7209-2372-446D-9B8F-AE4C53FF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91BB-D507-4841-ADC5-04EA5864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B74C-7B0F-4A42-8991-D473170A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9D69-0B0C-40FC-A010-CB1E096C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C993-467E-4DFD-A667-83B3A882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6F51-3E57-4EA9-8EF3-575E63D3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951-5BD6-4A2A-91A9-D0E4880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EFF07-141E-4D09-BAA1-D4D7402F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E322-9FA9-4AFF-B16C-0EE0552A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18BB-EA47-4A2F-92DA-15A0EF44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8816-218C-4098-85C9-9F16B235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4358-D8CB-4E9D-ADDE-587EFDED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37C-D723-4311-ACE0-6248FE8CB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C8A18-DD2A-48D3-AE4E-CE47F594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2ADD4-C387-49F6-8B15-3880E338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3339-77DE-425A-A5FA-D9DD6D70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80F64-E644-4EFC-930C-7091EE13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0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0090-F4C4-4C90-82F0-704DFC5E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F85D-CF65-4140-8247-5CDBE651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1CA75-5CDD-44C6-970D-1F279096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BE506-E7BE-438F-A3A8-83EF09EA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4F6C-79D1-4D40-882C-5D0743CA9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FF23D-36E8-4545-9E9B-D6B7F0AB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548D2-202F-4630-9034-08C08792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4B217-B38B-41D3-93D8-A2B642DA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CC45-83D2-498C-9B0A-E7B284A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49564-8613-49C4-9211-46F30D18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86CF2-CAA6-4D23-A1D6-4ECFA65F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91EFC-68DB-4342-AEB4-1A407479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F0280-F707-4CBC-B812-C9A1EFE7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B1F7A-DB76-4E8E-96EB-06EB4767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D444-99F4-43BC-93CA-3CE84110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6F12-E01D-4C3C-B5CD-E0B125D7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8835-2FE0-41B8-A5EE-9688C81E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FAC50-D874-477A-8A63-2C5EF6C3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6537B-EE8E-42FA-B3D6-7D72E0E5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BFC5-3C9E-48E3-AC3A-74416EB1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998E3-1F45-4AF3-9C2D-1C434942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548D-EA7B-44A7-B4BE-CFB3AF8A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F24D2-4BB7-4C81-BD22-16E3E8910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865A7-C95E-417C-9573-C52B081B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9F653-C247-4AE4-840C-BDF973E1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C5543-6BC0-496F-8CB0-FF92D5DD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646C-2A24-4025-9207-A11779A2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133FF-E82C-4CB1-AA8D-65E2F745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EC4E-F0B5-43B9-A77E-13DE369BF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F537-CA27-4BBE-A19B-673E37119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930A-36DF-4FB5-B184-98DBB5A32A1B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FCA5-CCBC-481E-9EE5-2E2AB4F0C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1A2F-C829-4E97-B0B9-315B59A99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BE67-0AB1-497A-AEFA-326CB58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14CB16-74DC-41D0-9AFA-4ED9EEB7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1" y="1346752"/>
            <a:ext cx="5410200" cy="4343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AF77315-0CEF-4314-8FAD-142BA57891BA}"/>
              </a:ext>
            </a:extLst>
          </p:cNvPr>
          <p:cNvGrpSpPr>
            <a:grpSpLocks noChangeAspect="1"/>
          </p:cNvGrpSpPr>
          <p:nvPr/>
        </p:nvGrpSpPr>
        <p:grpSpPr>
          <a:xfrm>
            <a:off x="6253480" y="1928761"/>
            <a:ext cx="4343400" cy="2505075"/>
            <a:chOff x="5885409" y="666443"/>
            <a:chExt cx="4343400" cy="2505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13B12B-1CC3-43B9-B641-B73801E3B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14743"/>
            <a:stretch/>
          </p:blipFill>
          <p:spPr>
            <a:xfrm>
              <a:off x="5885409" y="666444"/>
              <a:ext cx="4343400" cy="21357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6657BD-7D99-4FD7-B23B-624B093D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92636"/>
            <a:stretch/>
          </p:blipFill>
          <p:spPr>
            <a:xfrm>
              <a:off x="5885409" y="2987040"/>
              <a:ext cx="4343400" cy="1844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72394-FECF-45F1-8DDB-286349FF7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08" r="16091" b="12688"/>
            <a:stretch/>
          </p:blipFill>
          <p:spPr>
            <a:xfrm flipH="1">
              <a:off x="6358851" y="666443"/>
              <a:ext cx="3179429" cy="21872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526F56-E337-464E-ADD8-0FC1287F49F6}"/>
                </a:ext>
              </a:extLst>
            </p:cNvPr>
            <p:cNvSpPr txBox="1"/>
            <p:nvPr/>
          </p:nvSpPr>
          <p:spPr>
            <a:xfrm>
              <a:off x="8615293" y="278387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D05FC9-29B0-421A-BC39-C286A65CCF2B}"/>
                </a:ext>
              </a:extLst>
            </p:cNvPr>
            <p:cNvSpPr txBox="1"/>
            <p:nvPr/>
          </p:nvSpPr>
          <p:spPr>
            <a:xfrm>
              <a:off x="8002824" y="278387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525A47-6A6D-4E18-BEA8-CE0CC018C569}"/>
                </a:ext>
              </a:extLst>
            </p:cNvPr>
            <p:cNvSpPr txBox="1"/>
            <p:nvPr/>
          </p:nvSpPr>
          <p:spPr>
            <a:xfrm>
              <a:off x="7398928" y="278387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62319E-3580-48A7-832D-3037DE29CB2C}"/>
                </a:ext>
              </a:extLst>
            </p:cNvPr>
            <p:cNvSpPr txBox="1"/>
            <p:nvPr/>
          </p:nvSpPr>
          <p:spPr>
            <a:xfrm>
              <a:off x="6782448" y="278387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006414-12F6-448E-9D2B-61BF1C57271D}"/>
                </a:ext>
              </a:extLst>
            </p:cNvPr>
            <p:cNvSpPr txBox="1"/>
            <p:nvPr/>
          </p:nvSpPr>
          <p:spPr>
            <a:xfrm>
              <a:off x="9231773" y="278387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21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5C43D-CF5F-45BB-AD4C-0694AF7DC5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5120" y="3266068"/>
            <a:ext cx="619760" cy="21806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5B0FD3-1F53-4B6A-B59E-5950EC88C08A}"/>
              </a:ext>
            </a:extLst>
          </p:cNvPr>
          <p:cNvSpPr txBox="1"/>
          <p:nvPr/>
        </p:nvSpPr>
        <p:spPr>
          <a:xfrm>
            <a:off x="7925055" y="1537398"/>
            <a:ext cx="11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Tampa, FL</a:t>
            </a:r>
          </a:p>
        </p:txBody>
      </p:sp>
    </p:spTree>
    <p:extLst>
      <p:ext uri="{BB962C8B-B14F-4D97-AF65-F5344CB8AC3E}">
        <p14:creationId xmlns:p14="http://schemas.microsoft.com/office/powerpoint/2010/main" val="3521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Kilroy,Christopher</dc:creator>
  <cp:lastModifiedBy>Kilroy,Christopher</cp:lastModifiedBy>
  <cp:revision>2</cp:revision>
  <dcterms:created xsi:type="dcterms:W3CDTF">2023-08-26T01:14:32Z</dcterms:created>
  <dcterms:modified xsi:type="dcterms:W3CDTF">2023-08-26T01:32:26Z</dcterms:modified>
</cp:coreProperties>
</file>