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2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83" r:id="rId9"/>
    <p:sldId id="299" r:id="rId10"/>
    <p:sldId id="300" r:id="rId11"/>
    <p:sldId id="301" r:id="rId12"/>
    <p:sldId id="268" r:id="rId13"/>
    <p:sldId id="278" r:id="rId14"/>
    <p:sldId id="296" r:id="rId15"/>
    <p:sldId id="297" r:id="rId16"/>
    <p:sldId id="298" r:id="rId17"/>
    <p:sldId id="292" r:id="rId18"/>
    <p:sldId id="291" r:id="rId19"/>
    <p:sldId id="29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3301-1A11-4C95-988E-4468D43A4F3B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3FC5-0F64-40EA-8EF7-A050560B58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4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1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9727" y="332653"/>
            <a:ext cx="4682836" cy="3471429"/>
          </a:xfrm>
        </p:spPr>
        <p:txBody>
          <a:bodyPr anchor="b"/>
          <a:lstStyle>
            <a:lvl1pPr algn="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9727" y="4164013"/>
            <a:ext cx="4682836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9363" y="617970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7E4458E-D92E-42B0-8ED0-1D20F3C890E4}" type="datetime1">
              <a:rPr lang="en-CA" smtClean="0"/>
              <a:t>06/04/2018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64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E9E3-9AA9-4B5C-9694-069684B4AF49}" type="datetime1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01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43D-8BDF-497C-A3E5-0725D6551A28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38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99F3-1ADF-4B1D-B517-281C950575A6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3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0"/>
            <a:ext cx="6858000" cy="6858000"/>
          </a:xfrm>
          <a:prstGeom prst="rect">
            <a:avLst/>
          </a:prstGeom>
          <a:noFill/>
          <a:effectLst>
            <a:glow>
              <a:schemeClr val="bg1"/>
            </a:glow>
          </a:effectLst>
        </p:spPr>
      </p:pic>
      <p:sp>
        <p:nvSpPr>
          <p:cNvPr id="11" name="Rectangle 10"/>
          <p:cNvSpPr/>
          <p:nvPr userDrawn="1"/>
        </p:nvSpPr>
        <p:spPr>
          <a:xfrm>
            <a:off x="5333999" y="0"/>
            <a:ext cx="6858001" cy="6858000"/>
          </a:xfrm>
          <a:prstGeom prst="rect">
            <a:avLst/>
          </a:prstGeom>
          <a:solidFill>
            <a:srgbClr val="BE7A52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4490977" cy="4358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6336000"/>
            <a:ext cx="1231257" cy="365125"/>
          </a:xfrm>
        </p:spPr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5157" y="6336000"/>
            <a:ext cx="3114553" cy="365125"/>
          </a:xfrm>
        </p:spPr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9334" y="63360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803986-43CF-4183-971E-FBE684FCDBE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1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84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85FF-BB48-4CC9-AF14-C242DCDF78DB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86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C6C-815E-4582-B785-622ECEAA2A8E}" type="datetime1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41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65125"/>
            <a:ext cx="108000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00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ADB-47F3-466F-8919-9C35DF245FCC}" type="datetime1">
              <a:rPr lang="en-CA" smtClean="0"/>
              <a:t>06/04/2018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11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5194-5635-4530-A721-E52EBC14514B}" type="datetime1">
              <a:rPr lang="en-CA" smtClean="0"/>
              <a:t>06/04/2018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01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8EC-5CF7-4EA4-BBD1-D41539E4ED3B}" type="datetime1">
              <a:rPr lang="en-CA" smtClean="0"/>
              <a:t>06/04/2018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60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60F8-CBB0-4EAF-A72A-DCED4B4705ED}" type="datetime1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52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083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6356350"/>
            <a:ext cx="2824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01DC-E3A3-4D84-9A90-57D8C15F8D02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A573-75C7-4F76-9E41-A029C3D4C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3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dirty="0" smtClean="0">
                <a:latin typeface="Aharoni" panose="02010803020104030203" pitchFamily="2" charset="-79"/>
                <a:cs typeface="Aharoni" panose="02010803020104030203" pitchFamily="2" charset="-79"/>
              </a:rPr>
              <a:t>Canada 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Car </a:t>
            </a:r>
            <a:r>
              <a:rPr lang="en-CA" dirty="0" smtClean="0">
                <a:latin typeface="Aharoni" panose="02010803020104030203" pitchFamily="2" charset="-79"/>
                <a:cs typeface="Aharoni" panose="02010803020104030203" pitchFamily="2" charset="-79"/>
              </a:rPr>
              <a:t>Accident</a:t>
            </a:r>
            <a:br>
              <a:rPr lang="en-CA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CA" dirty="0" smtClean="0">
                <a:latin typeface="Aharoni" panose="02010803020104030203" pitchFamily="2" charset="-79"/>
                <a:cs typeface="Aharoni" panose="02010803020104030203" pitchFamily="2" charset="-79"/>
              </a:rPr>
              <a:t>1999 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- 2014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Boris Korotkov</a:t>
            </a:r>
          </a:p>
          <a:p>
            <a:r>
              <a:rPr lang="en-CA" dirty="0"/>
              <a:t>Chaewon Kim</a:t>
            </a:r>
          </a:p>
          <a:p>
            <a:r>
              <a:rPr lang="en-CA" dirty="0"/>
              <a:t>Patricia Luo</a:t>
            </a:r>
          </a:p>
          <a:p>
            <a:r>
              <a:rPr lang="en-CA" dirty="0"/>
              <a:t>Ryan He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9299-DD54-459C-82DD-722B22C80F08}" type="datetime1">
              <a:rPr lang="en-CA" smtClean="0"/>
              <a:t>06/04/2018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85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Analysis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72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Analysis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5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Preparation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</a:p>
          <a:p>
            <a:pPr>
              <a:lnSpc>
                <a:spcPct val="200000"/>
              </a:lnSpc>
            </a:pPr>
            <a:r>
              <a:rPr lang="en-US" b="1" u="sng" dirty="0" smtClean="0"/>
              <a:t>Conclusions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Appendix</a:t>
            </a:r>
            <a:endParaRPr lang="en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Canada Car Accident 1999 - 2014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Conclusions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76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Conclusions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40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Conclusions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72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Conclusions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7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Preparation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  <a:p>
            <a:pPr>
              <a:lnSpc>
                <a:spcPct val="200000"/>
              </a:lnSpc>
            </a:pPr>
            <a:r>
              <a:rPr lang="en-US" b="1" u="sng" dirty="0" smtClean="0"/>
              <a:t>Appendix</a:t>
            </a:r>
            <a:endParaRPr lang="en-CA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Canada Car Accident 1999 - 2014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14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Section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50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 Car Accident 1999 - 2014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Canada Car Accident 1999 - 2014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6" y="1888154"/>
            <a:ext cx="3260598" cy="4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u="sng" dirty="0" smtClean="0"/>
              <a:t>Data Preparation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Appendix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Canada Car Accident 1999 - 2014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24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 Car Accident 1999 - 2014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712789" y="3210900"/>
            <a:ext cx="65264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01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Data Preparation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Source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96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/>
              <a:t>Data Preparation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Quality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2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/>
              <a:t>Data Preparation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Loading &amp; Preparation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9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Data Preparation -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>Challenge Faced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1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Preparation</a:t>
            </a:r>
          </a:p>
          <a:p>
            <a:pPr>
              <a:lnSpc>
                <a:spcPct val="200000"/>
              </a:lnSpc>
            </a:pPr>
            <a:r>
              <a:rPr lang="en-US" b="1" u="sng" dirty="0" smtClean="0"/>
              <a:t>Analysis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Appendix</a:t>
            </a:r>
            <a:endParaRPr lang="en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Canada Car Accident 1999 - 2014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2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Analysis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91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Analysis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Canada Car Accident 1999 - 2014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9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130</TotalTime>
  <Words>252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Office Theme</vt:lpstr>
      <vt:lpstr>Canada Car Accident 1999 - 2014</vt:lpstr>
      <vt:lpstr>Canada Car Accident 1999 - 2014</vt:lpstr>
      <vt:lpstr>Data Preparation -  Data Source</vt:lpstr>
      <vt:lpstr>Data Preparation -  Data Quality</vt:lpstr>
      <vt:lpstr>Data Preparation -  Data Loading &amp; Preparation</vt:lpstr>
      <vt:lpstr>Data Preparation -  Challenge Faced</vt:lpstr>
      <vt:lpstr>Canada Car Accident 1999 - 2014</vt:lpstr>
      <vt:lpstr>Analysis -  Title</vt:lpstr>
      <vt:lpstr>Analysis -  Title</vt:lpstr>
      <vt:lpstr>Analysis -  Title</vt:lpstr>
      <vt:lpstr>Analysis -  Title</vt:lpstr>
      <vt:lpstr>Canada Car Accident 1999 - 2014</vt:lpstr>
      <vt:lpstr>Conclusions -  Title</vt:lpstr>
      <vt:lpstr>Conclusions -  Title</vt:lpstr>
      <vt:lpstr>Conclusions -  Title</vt:lpstr>
      <vt:lpstr>Conclusions -  Title</vt:lpstr>
      <vt:lpstr>Canada Car Accident 1999 - 2014</vt:lpstr>
      <vt:lpstr>Section -  Title</vt:lpstr>
      <vt:lpstr>Canada Car Accident 1999 - 2014</vt:lpstr>
      <vt:lpstr>Canada Car Accident 1999 - 2014</vt:lpstr>
    </vt:vector>
  </TitlesOfParts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</dc:creator>
  <cp:lastModifiedBy>Ryan He</cp:lastModifiedBy>
  <cp:revision>14</cp:revision>
  <dcterms:created xsi:type="dcterms:W3CDTF">2018-04-06T18:31:29Z</dcterms:created>
  <dcterms:modified xsi:type="dcterms:W3CDTF">2018-04-06T20:42:02Z</dcterms:modified>
</cp:coreProperties>
</file>