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89750" cy="10021875"/>
  <p:embeddedFontLst>
    <p:embeddedFont>
      <p:font typeface="Open Sans"/>
      <p:bold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92">
          <p15:clr>
            <a:srgbClr val="A4A3A4"/>
          </p15:clr>
        </p15:guide>
        <p15:guide id="2" pos="3834">
          <p15:clr>
            <a:srgbClr val="A4A3A4"/>
          </p15:clr>
        </p15:guide>
      </p15:sldGuideLst>
    </p:ext>
    <p:ext uri="GoogleSlidesCustomDataVersion2">
      <go:slidesCustomData xmlns:go="http://customooxmlschemas.google.com/" r:id="rId28" roundtripDataSignature="AMtx7mg7NEG5+0CrbdlVIQMW4pZUDbhR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92" orient="horz"/>
        <p:guide pos="383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85558" cy="502835"/>
          </a:xfrm>
          <a:prstGeom prst="rect">
            <a:avLst/>
          </a:prstGeom>
          <a:noFill/>
          <a:ln>
            <a:noFill/>
          </a:ln>
        </p:spPr>
        <p:txBody>
          <a:bodyPr anchorCtr="0" anchor="t" bIns="48300" lIns="96625" spcFirstLastPara="1" rIns="96625" wrap="square" tIns="48300">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02597" y="0"/>
            <a:ext cx="2985558" cy="502835"/>
          </a:xfrm>
          <a:prstGeom prst="rect">
            <a:avLst/>
          </a:prstGeom>
          <a:noFill/>
          <a:ln>
            <a:noFill/>
          </a:ln>
        </p:spPr>
        <p:txBody>
          <a:bodyPr anchorCtr="0" anchor="t" bIns="48300" lIns="96625" spcFirstLastPara="1" rIns="96625" wrap="square" tIns="48300">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38150" y="1252538"/>
            <a:ext cx="6013450" cy="33829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8975" y="4823034"/>
            <a:ext cx="5511800" cy="3946118"/>
          </a:xfrm>
          <a:prstGeom prst="rect">
            <a:avLst/>
          </a:prstGeom>
          <a:noFill/>
          <a:ln>
            <a:noFill/>
          </a:ln>
        </p:spPr>
        <p:txBody>
          <a:bodyPr anchorCtr="0" anchor="t" bIns="48300" lIns="96625" spcFirstLastPara="1" rIns="96625" wrap="square" tIns="483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519055"/>
            <a:ext cx="2985558" cy="502834"/>
          </a:xfrm>
          <a:prstGeom prst="rect">
            <a:avLst/>
          </a:prstGeom>
          <a:noFill/>
          <a:ln>
            <a:noFill/>
          </a:ln>
        </p:spPr>
        <p:txBody>
          <a:bodyPr anchorCtr="0" anchor="b" bIns="48300" lIns="96625" spcFirstLastPara="1" rIns="96625" wrap="square" tIns="48300">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02597" y="9519055"/>
            <a:ext cx="2985558" cy="502834"/>
          </a:xfrm>
          <a:prstGeom prst="rect">
            <a:avLst/>
          </a:prstGeom>
          <a:noFill/>
          <a:ln>
            <a:noFill/>
          </a:ln>
        </p:spPr>
        <p:txBody>
          <a:bodyPr anchorCtr="0" anchor="b" bIns="48300" lIns="96625" spcFirstLastPara="1" rIns="96625" wrap="square" tIns="4830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p1:notes"/>
          <p:cNvSpPr txBox="1"/>
          <p:nvPr>
            <p:ph idx="1" type="body"/>
          </p:nvPr>
        </p:nvSpPr>
        <p:spPr>
          <a:xfrm>
            <a:off x="688975" y="4823034"/>
            <a:ext cx="5511800" cy="3946118"/>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29" name="Google Shape;29;p1:notes"/>
          <p:cNvSpPr/>
          <p:nvPr>
            <p:ph idx="2" type="sldImg"/>
          </p:nvPr>
        </p:nvSpPr>
        <p:spPr>
          <a:xfrm>
            <a:off x="438150" y="1252538"/>
            <a:ext cx="6013450" cy="3382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0:notes"/>
          <p:cNvSpPr txBox="1"/>
          <p:nvPr>
            <p:ph idx="1" type="body"/>
          </p:nvPr>
        </p:nvSpPr>
        <p:spPr>
          <a:xfrm>
            <a:off x="688975" y="4823034"/>
            <a:ext cx="5511800" cy="3946118"/>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288" name="Google Shape;288;p10:notes"/>
          <p:cNvSpPr/>
          <p:nvPr>
            <p:ph idx="2" type="sldImg"/>
          </p:nvPr>
        </p:nvSpPr>
        <p:spPr>
          <a:xfrm>
            <a:off x="438150" y="1252538"/>
            <a:ext cx="6013450" cy="3382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1:notes"/>
          <p:cNvSpPr txBox="1"/>
          <p:nvPr>
            <p:ph idx="1" type="body"/>
          </p:nvPr>
        </p:nvSpPr>
        <p:spPr>
          <a:xfrm>
            <a:off x="688975" y="4823034"/>
            <a:ext cx="5511800" cy="3946118"/>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339" name="Google Shape;339;p11:notes"/>
          <p:cNvSpPr/>
          <p:nvPr>
            <p:ph idx="2" type="sldImg"/>
          </p:nvPr>
        </p:nvSpPr>
        <p:spPr>
          <a:xfrm>
            <a:off x="438150" y="1252538"/>
            <a:ext cx="6013450" cy="3382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2:notes"/>
          <p:cNvSpPr txBox="1"/>
          <p:nvPr>
            <p:ph idx="1" type="body"/>
          </p:nvPr>
        </p:nvSpPr>
        <p:spPr>
          <a:xfrm>
            <a:off x="688975" y="4823034"/>
            <a:ext cx="5511800" cy="3946118"/>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357" name="Google Shape;357;p12:notes"/>
          <p:cNvSpPr/>
          <p:nvPr>
            <p:ph idx="2" type="sldImg"/>
          </p:nvPr>
        </p:nvSpPr>
        <p:spPr>
          <a:xfrm>
            <a:off x="438150" y="1252538"/>
            <a:ext cx="6013450" cy="3382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3:notes"/>
          <p:cNvSpPr txBox="1"/>
          <p:nvPr>
            <p:ph idx="1" type="body"/>
          </p:nvPr>
        </p:nvSpPr>
        <p:spPr>
          <a:xfrm>
            <a:off x="688975" y="4823034"/>
            <a:ext cx="5511800" cy="3946118"/>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390" name="Google Shape;390;p13:notes"/>
          <p:cNvSpPr/>
          <p:nvPr>
            <p:ph idx="2" type="sldImg"/>
          </p:nvPr>
        </p:nvSpPr>
        <p:spPr>
          <a:xfrm>
            <a:off x="438150" y="1252538"/>
            <a:ext cx="6013450" cy="3382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4:notes"/>
          <p:cNvSpPr txBox="1"/>
          <p:nvPr>
            <p:ph idx="1" type="body"/>
          </p:nvPr>
        </p:nvSpPr>
        <p:spPr>
          <a:xfrm>
            <a:off x="688975" y="4823034"/>
            <a:ext cx="5511800" cy="3946118"/>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412" name="Google Shape;412;p14:notes"/>
          <p:cNvSpPr/>
          <p:nvPr>
            <p:ph idx="2" type="sldImg"/>
          </p:nvPr>
        </p:nvSpPr>
        <p:spPr>
          <a:xfrm>
            <a:off x="438150" y="1252538"/>
            <a:ext cx="6013450" cy="3382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15:notes"/>
          <p:cNvSpPr txBox="1"/>
          <p:nvPr>
            <p:ph idx="1" type="body"/>
          </p:nvPr>
        </p:nvSpPr>
        <p:spPr>
          <a:xfrm>
            <a:off x="688975" y="4823034"/>
            <a:ext cx="5511800" cy="3946118"/>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486" name="Google Shape;486;p15:notes"/>
          <p:cNvSpPr/>
          <p:nvPr>
            <p:ph idx="2" type="sldImg"/>
          </p:nvPr>
        </p:nvSpPr>
        <p:spPr>
          <a:xfrm>
            <a:off x="438150" y="1252538"/>
            <a:ext cx="6013450" cy="3382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16:notes"/>
          <p:cNvSpPr/>
          <p:nvPr>
            <p:ph idx="2" type="sldImg"/>
          </p:nvPr>
        </p:nvSpPr>
        <p:spPr>
          <a:xfrm>
            <a:off x="438150" y="1252538"/>
            <a:ext cx="6013450" cy="33829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8" name="Google Shape;508;p16:notes"/>
          <p:cNvSpPr txBox="1"/>
          <p:nvPr>
            <p:ph idx="1" type="body"/>
          </p:nvPr>
        </p:nvSpPr>
        <p:spPr>
          <a:xfrm>
            <a:off x="688975" y="4823034"/>
            <a:ext cx="5511800" cy="3946118"/>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rPr lang="en-US"/>
              <a:t>https://www.grandviewresearch.com/industry-analysis/burn-care-market</a:t>
            </a:r>
            <a:endParaRPr/>
          </a:p>
        </p:txBody>
      </p:sp>
      <p:sp>
        <p:nvSpPr>
          <p:cNvPr id="509" name="Google Shape;509;p16:notes"/>
          <p:cNvSpPr txBox="1"/>
          <p:nvPr>
            <p:ph idx="12" type="sldNum"/>
          </p:nvPr>
        </p:nvSpPr>
        <p:spPr>
          <a:xfrm>
            <a:off x="3902597" y="9519055"/>
            <a:ext cx="2985558" cy="502834"/>
          </a:xfrm>
          <a:prstGeom prst="rect">
            <a:avLst/>
          </a:prstGeom>
          <a:noFill/>
          <a:ln>
            <a:noFill/>
          </a:ln>
        </p:spPr>
        <p:txBody>
          <a:bodyPr anchorCtr="0" anchor="b" bIns="48300" lIns="96625" spcFirstLastPara="1" rIns="96625" wrap="square" tIns="483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17:notes"/>
          <p:cNvSpPr txBox="1"/>
          <p:nvPr>
            <p:ph idx="1" type="body"/>
          </p:nvPr>
        </p:nvSpPr>
        <p:spPr>
          <a:xfrm>
            <a:off x="688975" y="4823034"/>
            <a:ext cx="5511800" cy="3946118"/>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531" name="Google Shape;531;p17:notes"/>
          <p:cNvSpPr/>
          <p:nvPr>
            <p:ph idx="2" type="sldImg"/>
          </p:nvPr>
        </p:nvSpPr>
        <p:spPr>
          <a:xfrm>
            <a:off x="438150" y="1252538"/>
            <a:ext cx="6013450" cy="3382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18:notes"/>
          <p:cNvSpPr txBox="1"/>
          <p:nvPr>
            <p:ph idx="1" type="body"/>
          </p:nvPr>
        </p:nvSpPr>
        <p:spPr>
          <a:xfrm>
            <a:off x="688975" y="4823034"/>
            <a:ext cx="5511800" cy="3946118"/>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554" name="Google Shape;554;p18:notes"/>
          <p:cNvSpPr/>
          <p:nvPr>
            <p:ph idx="2" type="sldImg"/>
          </p:nvPr>
        </p:nvSpPr>
        <p:spPr>
          <a:xfrm>
            <a:off x="438150" y="1252538"/>
            <a:ext cx="6013450" cy="3382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19:notes"/>
          <p:cNvSpPr txBox="1"/>
          <p:nvPr>
            <p:ph idx="1" type="body"/>
          </p:nvPr>
        </p:nvSpPr>
        <p:spPr>
          <a:xfrm>
            <a:off x="688975" y="4823034"/>
            <a:ext cx="5511800" cy="3946118"/>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580" name="Google Shape;580;p19:notes"/>
          <p:cNvSpPr/>
          <p:nvPr>
            <p:ph idx="2" type="sldImg"/>
          </p:nvPr>
        </p:nvSpPr>
        <p:spPr>
          <a:xfrm>
            <a:off x="438150" y="1252538"/>
            <a:ext cx="6013450" cy="3382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txBox="1"/>
          <p:nvPr>
            <p:ph idx="1" type="body"/>
          </p:nvPr>
        </p:nvSpPr>
        <p:spPr>
          <a:xfrm>
            <a:off x="688975" y="4823034"/>
            <a:ext cx="5511800" cy="3946118"/>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53" name="Google Shape;53;p2:notes"/>
          <p:cNvSpPr/>
          <p:nvPr>
            <p:ph idx="2" type="sldImg"/>
          </p:nvPr>
        </p:nvSpPr>
        <p:spPr>
          <a:xfrm>
            <a:off x="438150" y="1252538"/>
            <a:ext cx="6013450" cy="3382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20:notes"/>
          <p:cNvSpPr txBox="1"/>
          <p:nvPr>
            <p:ph idx="1" type="body"/>
          </p:nvPr>
        </p:nvSpPr>
        <p:spPr>
          <a:xfrm>
            <a:off x="688975" y="4823034"/>
            <a:ext cx="5511800" cy="3946118"/>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601" name="Google Shape;601;p20:notes"/>
          <p:cNvSpPr/>
          <p:nvPr>
            <p:ph idx="2" type="sldImg"/>
          </p:nvPr>
        </p:nvSpPr>
        <p:spPr>
          <a:xfrm>
            <a:off x="438150" y="1252538"/>
            <a:ext cx="6013450" cy="3382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8975" y="4823034"/>
            <a:ext cx="5511800" cy="3946118"/>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438150" y="1252538"/>
            <a:ext cx="6013450" cy="3382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8975" y="4823034"/>
            <a:ext cx="5511800" cy="3946118"/>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438150" y="1252538"/>
            <a:ext cx="6013450" cy="3382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8975" y="4823034"/>
            <a:ext cx="5511800" cy="3946118"/>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438150" y="1252538"/>
            <a:ext cx="6013450" cy="3382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6:notes"/>
          <p:cNvSpPr txBox="1"/>
          <p:nvPr>
            <p:ph idx="1" type="body"/>
          </p:nvPr>
        </p:nvSpPr>
        <p:spPr>
          <a:xfrm>
            <a:off x="688975" y="4823034"/>
            <a:ext cx="5511800" cy="3946118"/>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96" name="Google Shape;196;p6:notes"/>
          <p:cNvSpPr/>
          <p:nvPr>
            <p:ph idx="2" type="sldImg"/>
          </p:nvPr>
        </p:nvSpPr>
        <p:spPr>
          <a:xfrm>
            <a:off x="438150" y="1252538"/>
            <a:ext cx="6013450" cy="3382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7:notes"/>
          <p:cNvSpPr txBox="1"/>
          <p:nvPr>
            <p:ph idx="1" type="body"/>
          </p:nvPr>
        </p:nvSpPr>
        <p:spPr>
          <a:xfrm>
            <a:off x="688975" y="4823034"/>
            <a:ext cx="5511800" cy="3946118"/>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218" name="Google Shape;218;p7:notes"/>
          <p:cNvSpPr/>
          <p:nvPr>
            <p:ph idx="2" type="sldImg"/>
          </p:nvPr>
        </p:nvSpPr>
        <p:spPr>
          <a:xfrm>
            <a:off x="438150" y="1252538"/>
            <a:ext cx="6013450" cy="3382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8:notes"/>
          <p:cNvSpPr txBox="1"/>
          <p:nvPr>
            <p:ph idx="1" type="body"/>
          </p:nvPr>
        </p:nvSpPr>
        <p:spPr>
          <a:xfrm>
            <a:off x="688975" y="4823034"/>
            <a:ext cx="5511800" cy="3946118"/>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237" name="Google Shape;237;p8:notes"/>
          <p:cNvSpPr/>
          <p:nvPr>
            <p:ph idx="2" type="sldImg"/>
          </p:nvPr>
        </p:nvSpPr>
        <p:spPr>
          <a:xfrm>
            <a:off x="438150" y="1252538"/>
            <a:ext cx="6013450" cy="3382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9:notes"/>
          <p:cNvSpPr txBox="1"/>
          <p:nvPr>
            <p:ph idx="1" type="body"/>
          </p:nvPr>
        </p:nvSpPr>
        <p:spPr>
          <a:xfrm>
            <a:off x="688975" y="4823034"/>
            <a:ext cx="5511800" cy="3946118"/>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266" name="Google Shape;266;p9:notes"/>
          <p:cNvSpPr/>
          <p:nvPr>
            <p:ph idx="2" type="sldImg"/>
          </p:nvPr>
        </p:nvSpPr>
        <p:spPr>
          <a:xfrm>
            <a:off x="438150" y="1252538"/>
            <a:ext cx="6013450" cy="3382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p:cSld name="标题和内容">
    <p:spTree>
      <p:nvGrpSpPr>
        <p:cNvPr id="11" name="Shape 11"/>
        <p:cNvGrpSpPr/>
        <p:nvPr/>
      </p:nvGrpSpPr>
      <p:grpSpPr>
        <a:xfrm>
          <a:off x="0" y="0"/>
          <a:ext cx="0" cy="0"/>
          <a:chOff x="0" y="0"/>
          <a:chExt cx="0" cy="0"/>
        </a:xfrm>
      </p:grpSpPr>
      <p:pic>
        <p:nvPicPr>
          <p:cNvPr id="12" name="Google Shape;12;p22"/>
          <p:cNvPicPr preferRelativeResize="0"/>
          <p:nvPr/>
        </p:nvPicPr>
        <p:blipFill rotWithShape="1">
          <a:blip r:embed="rId2">
            <a:alphaModFix/>
          </a:blip>
          <a:srcRect b="0" l="22222" r="22222" t="0"/>
          <a:stretch/>
        </p:blipFill>
        <p:spPr>
          <a:xfrm>
            <a:off x="0" y="0"/>
            <a:ext cx="12192000" cy="6858000"/>
          </a:xfrm>
          <a:prstGeom prst="rect">
            <a:avLst/>
          </a:prstGeom>
          <a:noFill/>
          <a:ln>
            <a:noFill/>
          </a:ln>
        </p:spPr>
      </p:pic>
      <p:sp>
        <p:nvSpPr>
          <p:cNvPr id="13" name="Google Shape;13;p22"/>
          <p:cNvSpPr/>
          <p:nvPr/>
        </p:nvSpPr>
        <p:spPr>
          <a:xfrm>
            <a:off x="0" y="0"/>
            <a:ext cx="12192000" cy="6858001"/>
          </a:xfrm>
          <a:prstGeom prst="rect">
            <a:avLst/>
          </a:prstGeom>
          <a:gradFill>
            <a:gsLst>
              <a:gs pos="0">
                <a:srgbClr val="FFFFFF">
                  <a:alpha val="50980"/>
                </a:srgbClr>
              </a:gs>
              <a:gs pos="1000">
                <a:srgbClr val="FFFFFF">
                  <a:alpha val="50980"/>
                </a:srgbClr>
              </a:gs>
              <a:gs pos="46000">
                <a:schemeClr val="lt1"/>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3F3F3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p:cSld name="标题幻灯片">
    <p:spTree>
      <p:nvGrpSpPr>
        <p:cNvPr id="14" name="Shape 1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标题和内容">
  <p:cSld name="3_标题和内容">
    <p:spTree>
      <p:nvGrpSpPr>
        <p:cNvPr id="15" name="Shape 15"/>
        <p:cNvGrpSpPr/>
        <p:nvPr/>
      </p:nvGrpSpPr>
      <p:grpSpPr>
        <a:xfrm>
          <a:off x="0" y="0"/>
          <a:ext cx="0" cy="0"/>
          <a:chOff x="0" y="0"/>
          <a:chExt cx="0" cy="0"/>
        </a:xfrm>
      </p:grpSpPr>
      <p:pic>
        <p:nvPicPr>
          <p:cNvPr id="16" name="Google Shape;16;p24"/>
          <p:cNvPicPr preferRelativeResize="0"/>
          <p:nvPr/>
        </p:nvPicPr>
        <p:blipFill rotWithShape="1">
          <a:blip r:embed="rId2">
            <a:alphaModFix/>
          </a:blip>
          <a:srcRect b="0" l="22222" r="22222" t="0"/>
          <a:stretch/>
        </p:blipFill>
        <p:spPr>
          <a:xfrm>
            <a:off x="0" y="0"/>
            <a:ext cx="12192000" cy="6858000"/>
          </a:xfrm>
          <a:prstGeom prst="rect">
            <a:avLst/>
          </a:prstGeom>
          <a:noFill/>
          <a:ln>
            <a:noFill/>
          </a:ln>
        </p:spPr>
      </p:pic>
      <p:sp>
        <p:nvSpPr>
          <p:cNvPr id="17" name="Google Shape;17;p24"/>
          <p:cNvSpPr/>
          <p:nvPr/>
        </p:nvSpPr>
        <p:spPr>
          <a:xfrm>
            <a:off x="0" y="0"/>
            <a:ext cx="12192000" cy="6858001"/>
          </a:xfrm>
          <a:prstGeom prst="rect">
            <a:avLst/>
          </a:prstGeom>
          <a:gradFill>
            <a:gsLst>
              <a:gs pos="0">
                <a:srgbClr val="FFFFFF">
                  <a:alpha val="50980"/>
                </a:srgbClr>
              </a:gs>
              <a:gs pos="1000">
                <a:srgbClr val="FFFFFF">
                  <a:alpha val="50980"/>
                </a:srgbClr>
              </a:gs>
              <a:gs pos="46000">
                <a:schemeClr val="lt1"/>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标题和内容">
  <p:cSld name="4_标题和内容">
    <p:spTree>
      <p:nvGrpSpPr>
        <p:cNvPr id="18" name="Shape 18"/>
        <p:cNvGrpSpPr/>
        <p:nvPr/>
      </p:nvGrpSpPr>
      <p:grpSpPr>
        <a:xfrm>
          <a:off x="0" y="0"/>
          <a:ext cx="0" cy="0"/>
          <a:chOff x="0" y="0"/>
          <a:chExt cx="0" cy="0"/>
        </a:xfrm>
      </p:grpSpPr>
      <p:pic>
        <p:nvPicPr>
          <p:cNvPr id="19" name="Google Shape;19;p25"/>
          <p:cNvPicPr preferRelativeResize="0"/>
          <p:nvPr/>
        </p:nvPicPr>
        <p:blipFill rotWithShape="1">
          <a:blip r:embed="rId2">
            <a:alphaModFix/>
          </a:blip>
          <a:srcRect b="0" l="22222" r="22222" t="0"/>
          <a:stretch/>
        </p:blipFill>
        <p:spPr>
          <a:xfrm>
            <a:off x="0" y="0"/>
            <a:ext cx="12192000" cy="6858000"/>
          </a:xfrm>
          <a:prstGeom prst="rect">
            <a:avLst/>
          </a:prstGeom>
          <a:noFill/>
          <a:ln>
            <a:noFill/>
          </a:ln>
        </p:spPr>
      </p:pic>
      <p:sp>
        <p:nvSpPr>
          <p:cNvPr id="20" name="Google Shape;20;p25"/>
          <p:cNvSpPr/>
          <p:nvPr/>
        </p:nvSpPr>
        <p:spPr>
          <a:xfrm>
            <a:off x="0" y="0"/>
            <a:ext cx="12192000" cy="6858001"/>
          </a:xfrm>
          <a:prstGeom prst="rect">
            <a:avLst/>
          </a:prstGeom>
          <a:gradFill>
            <a:gsLst>
              <a:gs pos="0">
                <a:srgbClr val="FFFFFF">
                  <a:alpha val="50980"/>
                </a:srgbClr>
              </a:gs>
              <a:gs pos="1000">
                <a:srgbClr val="FFFFFF">
                  <a:alpha val="50980"/>
                </a:srgbClr>
              </a:gs>
              <a:gs pos="46000">
                <a:schemeClr val="lt1"/>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标题和内容">
  <p:cSld name="5_标题和内容">
    <p:spTree>
      <p:nvGrpSpPr>
        <p:cNvPr id="21" name="Shape 21"/>
        <p:cNvGrpSpPr/>
        <p:nvPr/>
      </p:nvGrpSpPr>
      <p:grpSpPr>
        <a:xfrm>
          <a:off x="0" y="0"/>
          <a:ext cx="0" cy="0"/>
          <a:chOff x="0" y="0"/>
          <a:chExt cx="0" cy="0"/>
        </a:xfrm>
      </p:grpSpPr>
      <p:pic>
        <p:nvPicPr>
          <p:cNvPr id="22" name="Google Shape;22;p26"/>
          <p:cNvPicPr preferRelativeResize="0"/>
          <p:nvPr/>
        </p:nvPicPr>
        <p:blipFill rotWithShape="1">
          <a:blip r:embed="rId2">
            <a:alphaModFix/>
          </a:blip>
          <a:srcRect b="0" l="22222" r="22222" t="0"/>
          <a:stretch/>
        </p:blipFill>
        <p:spPr>
          <a:xfrm>
            <a:off x="0" y="0"/>
            <a:ext cx="12192000" cy="6858000"/>
          </a:xfrm>
          <a:prstGeom prst="rect">
            <a:avLst/>
          </a:prstGeom>
          <a:noFill/>
          <a:ln>
            <a:noFill/>
          </a:ln>
        </p:spPr>
      </p:pic>
      <p:sp>
        <p:nvSpPr>
          <p:cNvPr id="23" name="Google Shape;23;p26"/>
          <p:cNvSpPr/>
          <p:nvPr/>
        </p:nvSpPr>
        <p:spPr>
          <a:xfrm>
            <a:off x="0" y="0"/>
            <a:ext cx="12192000" cy="6858001"/>
          </a:xfrm>
          <a:prstGeom prst="rect">
            <a:avLst/>
          </a:prstGeom>
          <a:gradFill>
            <a:gsLst>
              <a:gs pos="0">
                <a:srgbClr val="FFFFFF">
                  <a:alpha val="50980"/>
                </a:srgbClr>
              </a:gs>
              <a:gs pos="1000">
                <a:srgbClr val="FFFFFF">
                  <a:alpha val="50980"/>
                </a:srgbClr>
              </a:gs>
              <a:gs pos="46000">
                <a:schemeClr val="lt1"/>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标题和内容">
  <p:cSld name="1_标题和内容">
    <p:spTree>
      <p:nvGrpSpPr>
        <p:cNvPr id="24" name="Shape 24"/>
        <p:cNvGrpSpPr/>
        <p:nvPr/>
      </p:nvGrpSpPr>
      <p:grpSpPr>
        <a:xfrm>
          <a:off x="0" y="0"/>
          <a:ext cx="0" cy="0"/>
          <a:chOff x="0" y="0"/>
          <a:chExt cx="0" cy="0"/>
        </a:xfrm>
      </p:grpSpPr>
      <p:pic>
        <p:nvPicPr>
          <p:cNvPr id="25" name="Google Shape;25;p27"/>
          <p:cNvPicPr preferRelativeResize="0"/>
          <p:nvPr/>
        </p:nvPicPr>
        <p:blipFill rotWithShape="1">
          <a:blip r:embed="rId2">
            <a:alphaModFix/>
          </a:blip>
          <a:srcRect b="0" l="22222" r="22222" t="0"/>
          <a:stretch/>
        </p:blipFill>
        <p:spPr>
          <a:xfrm>
            <a:off x="0" y="0"/>
            <a:ext cx="12192000" cy="6858000"/>
          </a:xfrm>
          <a:prstGeom prst="rect">
            <a:avLst/>
          </a:prstGeom>
          <a:noFill/>
          <a:ln>
            <a:noFill/>
          </a:ln>
        </p:spPr>
      </p:pic>
      <p:sp>
        <p:nvSpPr>
          <p:cNvPr id="26" name="Google Shape;26;p27"/>
          <p:cNvSpPr/>
          <p:nvPr/>
        </p:nvSpPr>
        <p:spPr>
          <a:xfrm>
            <a:off x="0" y="0"/>
            <a:ext cx="12192000" cy="6858001"/>
          </a:xfrm>
          <a:prstGeom prst="rect">
            <a:avLst/>
          </a:prstGeom>
          <a:gradFill>
            <a:gsLst>
              <a:gs pos="0">
                <a:srgbClr val="FFFFFF">
                  <a:alpha val="50980"/>
                </a:srgbClr>
              </a:gs>
              <a:gs pos="1000">
                <a:srgbClr val="FFFFFF">
                  <a:alpha val="50980"/>
                </a:srgbClr>
              </a:gs>
              <a:gs pos="46000">
                <a:schemeClr val="lt1"/>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p:nvPr/>
        </p:nvSpPr>
        <p:spPr>
          <a:xfrm>
            <a:off x="0" y="0"/>
            <a:ext cx="12192000" cy="6858000"/>
          </a:xfrm>
          <a:prstGeom prst="rect">
            <a:avLst/>
          </a:prstGeom>
          <a:no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jpg"/><Relationship Id="rId4" Type="http://schemas.openxmlformats.org/officeDocument/2006/relationships/image" Target="../media/image9.jpg"/><Relationship Id="rId5"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jpg"/><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jpg"/><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7.jpg"/><Relationship Id="rId4" Type="http://schemas.openxmlformats.org/officeDocument/2006/relationships/image" Target="../media/image18.png"/><Relationship Id="rId5"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5.png"/><Relationship Id="rId5" Type="http://schemas.openxmlformats.org/officeDocument/2006/relationships/image" Target="../media/image14.jpg"/><Relationship Id="rId6"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11.jpg"/><Relationship Id="rId5"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 name="Shape 30"/>
        <p:cNvGrpSpPr/>
        <p:nvPr/>
      </p:nvGrpSpPr>
      <p:grpSpPr>
        <a:xfrm>
          <a:off x="0" y="0"/>
          <a:ext cx="0" cy="0"/>
          <a:chOff x="0" y="0"/>
          <a:chExt cx="0" cy="0"/>
        </a:xfrm>
      </p:grpSpPr>
      <p:pic>
        <p:nvPicPr>
          <p:cNvPr id="31" name="Google Shape;31;p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2" name="Google Shape;32;p1"/>
          <p:cNvSpPr/>
          <p:nvPr/>
        </p:nvSpPr>
        <p:spPr>
          <a:xfrm>
            <a:off x="-1" y="-26671"/>
            <a:ext cx="12204699" cy="6858000"/>
          </a:xfrm>
          <a:prstGeom prst="rect">
            <a:avLst/>
          </a:prstGeom>
          <a:gradFill>
            <a:gsLst>
              <a:gs pos="0">
                <a:srgbClr val="82C9C5">
                  <a:alpha val="14901"/>
                </a:srgbClr>
              </a:gs>
              <a:gs pos="100000">
                <a:srgbClr val="236FA7">
                  <a:alpha val="76862"/>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3" name="Google Shape;33;p1"/>
          <p:cNvSpPr/>
          <p:nvPr/>
        </p:nvSpPr>
        <p:spPr>
          <a:xfrm>
            <a:off x="-12699" y="-12701"/>
            <a:ext cx="5562562" cy="5032763"/>
          </a:xfrm>
          <a:custGeom>
            <a:rect b="b" l="l" r="r" t="t"/>
            <a:pathLst>
              <a:path extrusionOk="0" h="5032763" w="5562562">
                <a:moveTo>
                  <a:pt x="12700" y="12700"/>
                </a:moveTo>
                <a:lnTo>
                  <a:pt x="4775200" y="0"/>
                </a:lnTo>
                <a:cubicBezTo>
                  <a:pt x="5029200" y="160867"/>
                  <a:pt x="5943600" y="423333"/>
                  <a:pt x="5384800" y="1320800"/>
                </a:cubicBezTo>
                <a:cubicBezTo>
                  <a:pt x="4552950" y="2328334"/>
                  <a:pt x="3843867" y="1413934"/>
                  <a:pt x="3632200" y="901701"/>
                </a:cubicBezTo>
                <a:cubicBezTo>
                  <a:pt x="3382433" y="300568"/>
                  <a:pt x="2241550" y="393701"/>
                  <a:pt x="1905000" y="914401"/>
                </a:cubicBezTo>
                <a:cubicBezTo>
                  <a:pt x="1727200" y="1253068"/>
                  <a:pt x="1540932" y="1608668"/>
                  <a:pt x="1803399" y="2044701"/>
                </a:cubicBezTo>
                <a:cubicBezTo>
                  <a:pt x="2154766" y="2429934"/>
                  <a:pt x="2804583" y="2190751"/>
                  <a:pt x="3251200" y="2463801"/>
                </a:cubicBezTo>
                <a:cubicBezTo>
                  <a:pt x="4068233" y="3103034"/>
                  <a:pt x="3856567" y="4008967"/>
                  <a:pt x="3416300" y="4495800"/>
                </a:cubicBezTo>
                <a:cubicBezTo>
                  <a:pt x="2675467" y="5257800"/>
                  <a:pt x="1426633" y="5156200"/>
                  <a:pt x="1295400" y="4521200"/>
                </a:cubicBezTo>
                <a:cubicBezTo>
                  <a:pt x="1087967" y="3310467"/>
                  <a:pt x="156633" y="3179233"/>
                  <a:pt x="0" y="3111500"/>
                </a:cubicBezTo>
                <a:cubicBezTo>
                  <a:pt x="4233" y="2078567"/>
                  <a:pt x="8467" y="1045633"/>
                  <a:pt x="12700" y="12700"/>
                </a:cubicBezTo>
                <a:close/>
              </a:path>
            </a:pathLst>
          </a:custGeom>
          <a:gradFill>
            <a:gsLst>
              <a:gs pos="0">
                <a:srgbClr val="82C9C5">
                  <a:alpha val="84705"/>
                </a:srgbClr>
              </a:gs>
              <a:gs pos="100000">
                <a:srgbClr val="236FA7">
                  <a:alpha val="80000"/>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3F3F3F"/>
              </a:solidFill>
              <a:latin typeface="Arial"/>
              <a:ea typeface="Arial"/>
              <a:cs typeface="Arial"/>
              <a:sym typeface="Arial"/>
            </a:endParaRPr>
          </a:p>
        </p:txBody>
      </p:sp>
      <p:sp>
        <p:nvSpPr>
          <p:cNvPr id="34" name="Google Shape;34;p1"/>
          <p:cNvSpPr/>
          <p:nvPr/>
        </p:nvSpPr>
        <p:spPr>
          <a:xfrm>
            <a:off x="5894345" y="50801"/>
            <a:ext cx="2208255" cy="2301248"/>
          </a:xfrm>
          <a:prstGeom prst="ellipse">
            <a:avLst/>
          </a:prstGeom>
          <a:gradFill>
            <a:gsLst>
              <a:gs pos="0">
                <a:srgbClr val="82C9C5">
                  <a:alpha val="84705"/>
                </a:srgbClr>
              </a:gs>
              <a:gs pos="100000">
                <a:srgbClr val="236FA7">
                  <a:alpha val="80000"/>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3F3F3F"/>
              </a:solidFill>
              <a:latin typeface="Arial"/>
              <a:ea typeface="Arial"/>
              <a:cs typeface="Arial"/>
              <a:sym typeface="Arial"/>
            </a:endParaRPr>
          </a:p>
        </p:txBody>
      </p:sp>
      <p:sp>
        <p:nvSpPr>
          <p:cNvPr id="35" name="Google Shape;35;p1"/>
          <p:cNvSpPr/>
          <p:nvPr/>
        </p:nvSpPr>
        <p:spPr>
          <a:xfrm>
            <a:off x="3857173" y="3607229"/>
            <a:ext cx="8334827" cy="3250771"/>
          </a:xfrm>
          <a:custGeom>
            <a:rect b="b" l="l" r="r" t="t"/>
            <a:pathLst>
              <a:path extrusionOk="0" h="3250771" w="8334827">
                <a:moveTo>
                  <a:pt x="1244600" y="1804276"/>
                </a:moveTo>
                <a:cubicBezTo>
                  <a:pt x="1871738" y="1594726"/>
                  <a:pt x="2170489" y="2243238"/>
                  <a:pt x="3038927" y="1929971"/>
                </a:cubicBezTo>
                <a:cubicBezTo>
                  <a:pt x="3907365" y="1616704"/>
                  <a:pt x="4867727" y="-43574"/>
                  <a:pt x="5921827" y="876"/>
                </a:cubicBezTo>
                <a:cubicBezTo>
                  <a:pt x="7843760" y="157074"/>
                  <a:pt x="7530494" y="2167473"/>
                  <a:pt x="8334827" y="3250771"/>
                </a:cubicBezTo>
                <a:lnTo>
                  <a:pt x="0" y="3250771"/>
                </a:lnTo>
                <a:cubicBezTo>
                  <a:pt x="8467" y="2997206"/>
                  <a:pt x="4233" y="2197541"/>
                  <a:pt x="1244600" y="1804276"/>
                </a:cubicBezTo>
                <a:close/>
              </a:path>
            </a:pathLst>
          </a:custGeom>
          <a:gradFill>
            <a:gsLst>
              <a:gs pos="0">
                <a:srgbClr val="82C9C5">
                  <a:alpha val="50980"/>
                </a:srgbClr>
              </a:gs>
              <a:gs pos="100000">
                <a:srgbClr val="236FA7">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3F3F3F"/>
              </a:solidFill>
              <a:latin typeface="Arial"/>
              <a:ea typeface="Arial"/>
              <a:cs typeface="Arial"/>
              <a:sym typeface="Arial"/>
            </a:endParaRPr>
          </a:p>
        </p:txBody>
      </p:sp>
      <p:sp>
        <p:nvSpPr>
          <p:cNvPr id="36" name="Google Shape;36;p1"/>
          <p:cNvSpPr/>
          <p:nvPr/>
        </p:nvSpPr>
        <p:spPr>
          <a:xfrm rot="-5400000">
            <a:off x="4009390" y="-6350"/>
            <a:ext cx="4324985" cy="8582660"/>
          </a:xfrm>
          <a:custGeom>
            <a:rect b="b" l="l" r="r" t="t"/>
            <a:pathLst>
              <a:path extrusionOk="0" h="1218" w="1375">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lt1"/>
          </a:solidFill>
          <a:ln cap="flat" cmpd="sng" w="12700">
            <a:solidFill>
              <a:schemeClr val="dk1"/>
            </a:solidFill>
            <a:prstDash val="solid"/>
            <a:round/>
            <a:headEnd len="sm" w="sm" type="none"/>
            <a:tailEnd len="sm" w="sm" type="none"/>
          </a:ln>
          <a:effectLst>
            <a:outerShdw blurRad="355600" rotWithShape="0" algn="tl" dir="2700000" dist="88900">
              <a:srgbClr val="000000">
                <a:alpha val="27843"/>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4800">
              <a:solidFill>
                <a:srgbClr val="222A35"/>
              </a:solidFill>
              <a:latin typeface="Arial"/>
              <a:ea typeface="Arial"/>
              <a:cs typeface="Arial"/>
              <a:sym typeface="Arial"/>
            </a:endParaRPr>
          </a:p>
        </p:txBody>
      </p:sp>
      <p:sp>
        <p:nvSpPr>
          <p:cNvPr id="37" name="Google Shape;37;p1"/>
          <p:cNvSpPr/>
          <p:nvPr/>
        </p:nvSpPr>
        <p:spPr>
          <a:xfrm>
            <a:off x="8841984" y="4199836"/>
            <a:ext cx="3350016" cy="2658164"/>
          </a:xfrm>
          <a:custGeom>
            <a:rect b="b" l="l" r="r" t="t"/>
            <a:pathLst>
              <a:path extrusionOk="0" h="2658164" w="3350016">
                <a:moveTo>
                  <a:pt x="1775216" y="1680264"/>
                </a:moveTo>
                <a:cubicBezTo>
                  <a:pt x="2132933" y="1254814"/>
                  <a:pt x="1731942" y="382913"/>
                  <a:pt x="2156216" y="105464"/>
                </a:cubicBezTo>
                <a:cubicBezTo>
                  <a:pt x="2580490" y="-171985"/>
                  <a:pt x="2858258" y="142009"/>
                  <a:pt x="3350016" y="537264"/>
                </a:cubicBezTo>
                <a:lnTo>
                  <a:pt x="3350016" y="2658164"/>
                </a:lnTo>
                <a:lnTo>
                  <a:pt x="9916" y="2658164"/>
                </a:lnTo>
                <a:cubicBezTo>
                  <a:pt x="-138251" y="1402981"/>
                  <a:pt x="1417499" y="2105714"/>
                  <a:pt x="1775216" y="1680264"/>
                </a:cubicBezTo>
                <a:close/>
              </a:path>
            </a:pathLst>
          </a:custGeom>
          <a:gradFill>
            <a:gsLst>
              <a:gs pos="0">
                <a:srgbClr val="82C9C5">
                  <a:alpha val="84705"/>
                </a:srgbClr>
              </a:gs>
              <a:gs pos="100000">
                <a:srgbClr val="236FA7">
                  <a:alpha val="8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Arial"/>
              <a:ea typeface="Arial"/>
              <a:cs typeface="Arial"/>
              <a:sym typeface="Arial"/>
            </a:endParaRPr>
          </a:p>
        </p:txBody>
      </p:sp>
      <p:sp>
        <p:nvSpPr>
          <p:cNvPr id="38" name="Google Shape;38;p1"/>
          <p:cNvSpPr txBox="1"/>
          <p:nvPr/>
        </p:nvSpPr>
        <p:spPr>
          <a:xfrm>
            <a:off x="2569210" y="375285"/>
            <a:ext cx="7337425" cy="175323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800">
                <a:solidFill>
                  <a:srgbClr val="1E4E79"/>
                </a:solidFill>
                <a:latin typeface="Open Sans"/>
                <a:ea typeface="Open Sans"/>
                <a:cs typeface="Open Sans"/>
                <a:sym typeface="Open Sans"/>
              </a:rPr>
              <a:t>2024</a:t>
            </a:r>
            <a:endParaRPr/>
          </a:p>
          <a:p>
            <a:pPr indent="0" lvl="0" marL="0" marR="0" rtl="0" algn="ctr">
              <a:spcBef>
                <a:spcPts val="0"/>
              </a:spcBef>
              <a:spcAft>
                <a:spcPts val="0"/>
              </a:spcAft>
              <a:buNone/>
            </a:pPr>
            <a:r>
              <a:rPr b="1" lang="en-US" sz="6000">
                <a:solidFill>
                  <a:srgbClr val="1E4E79"/>
                </a:solidFill>
                <a:latin typeface="Open Sans"/>
                <a:ea typeface="Open Sans"/>
                <a:cs typeface="Open Sans"/>
                <a:sym typeface="Open Sans"/>
              </a:rPr>
              <a:t>Conrad Challenge</a:t>
            </a:r>
            <a:endParaRPr/>
          </a:p>
        </p:txBody>
      </p:sp>
      <p:sp>
        <p:nvSpPr>
          <p:cNvPr id="39" name="Google Shape;39;p1"/>
          <p:cNvSpPr txBox="1"/>
          <p:nvPr/>
        </p:nvSpPr>
        <p:spPr>
          <a:xfrm>
            <a:off x="4200525" y="4457065"/>
            <a:ext cx="3973195" cy="1476375"/>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US" sz="2000">
                <a:solidFill>
                  <a:schemeClr val="dk2"/>
                </a:solidFill>
                <a:latin typeface="Calibri"/>
                <a:ea typeface="Calibri"/>
                <a:cs typeface="Calibri"/>
                <a:sym typeface="Calibri"/>
              </a:rPr>
              <a:t>Foaming Patch </a:t>
            </a:r>
            <a:endParaRPr/>
          </a:p>
          <a:p>
            <a:pPr indent="0" lvl="0" marL="0" marR="0" rtl="0" algn="ctr">
              <a:lnSpc>
                <a:spcPct val="150000"/>
              </a:lnSpc>
              <a:spcBef>
                <a:spcPts val="0"/>
              </a:spcBef>
              <a:spcAft>
                <a:spcPts val="0"/>
              </a:spcAft>
              <a:buNone/>
            </a:pPr>
            <a:r>
              <a:rPr lang="en-US" sz="2000">
                <a:solidFill>
                  <a:schemeClr val="dk2"/>
                </a:solidFill>
                <a:latin typeface="Calibri"/>
                <a:ea typeface="Calibri"/>
                <a:cs typeface="Calibri"/>
                <a:sym typeface="Calibri"/>
              </a:rPr>
              <a:t>for Burn Patients </a:t>
            </a:r>
            <a:endParaRPr/>
          </a:p>
          <a:p>
            <a:pPr indent="0" lvl="0" marL="0" marR="0" rtl="0" algn="ctr">
              <a:lnSpc>
                <a:spcPct val="150000"/>
              </a:lnSpc>
              <a:spcBef>
                <a:spcPts val="0"/>
              </a:spcBef>
              <a:spcAft>
                <a:spcPts val="0"/>
              </a:spcAft>
              <a:buNone/>
            </a:pPr>
            <a:r>
              <a:rPr lang="en-US" sz="2000">
                <a:solidFill>
                  <a:schemeClr val="dk2"/>
                </a:solidFill>
                <a:latin typeface="Calibri"/>
                <a:ea typeface="Calibri"/>
                <a:cs typeface="Calibri"/>
                <a:sym typeface="Calibri"/>
              </a:rPr>
              <a:t>Using Spider Silk</a:t>
            </a:r>
            <a:endParaRPr sz="900">
              <a:solidFill>
                <a:srgbClr val="7F7F7F"/>
              </a:solidFill>
              <a:latin typeface="Arial"/>
              <a:ea typeface="Arial"/>
              <a:cs typeface="Arial"/>
              <a:sym typeface="Arial"/>
            </a:endParaRPr>
          </a:p>
        </p:txBody>
      </p:sp>
      <p:sp>
        <p:nvSpPr>
          <p:cNvPr id="40" name="Google Shape;40;p1"/>
          <p:cNvSpPr/>
          <p:nvPr/>
        </p:nvSpPr>
        <p:spPr>
          <a:xfrm>
            <a:off x="7876616" y="5356749"/>
            <a:ext cx="927100" cy="949400"/>
          </a:xfrm>
          <a:prstGeom prst="ellipse">
            <a:avLst/>
          </a:prstGeom>
          <a:solidFill>
            <a:schemeClr val="lt1">
              <a:alpha val="48627"/>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Arial"/>
              <a:ea typeface="Arial"/>
              <a:cs typeface="Arial"/>
              <a:sym typeface="Arial"/>
            </a:endParaRPr>
          </a:p>
        </p:txBody>
      </p:sp>
      <p:grpSp>
        <p:nvGrpSpPr>
          <p:cNvPr id="41" name="Google Shape;41;p1"/>
          <p:cNvGrpSpPr/>
          <p:nvPr/>
        </p:nvGrpSpPr>
        <p:grpSpPr>
          <a:xfrm>
            <a:off x="4129405" y="4199890"/>
            <a:ext cx="4085590" cy="161290"/>
            <a:chOff x="3200400" y="4117778"/>
            <a:chExt cx="5275414" cy="244152"/>
          </a:xfrm>
        </p:grpSpPr>
        <p:cxnSp>
          <p:nvCxnSpPr>
            <p:cNvPr id="42" name="Google Shape;42;p1"/>
            <p:cNvCxnSpPr/>
            <p:nvPr/>
          </p:nvCxnSpPr>
          <p:spPr>
            <a:xfrm>
              <a:off x="3200400" y="4261510"/>
              <a:ext cx="2514600" cy="0"/>
            </a:xfrm>
            <a:prstGeom prst="straightConnector1">
              <a:avLst/>
            </a:prstGeom>
            <a:noFill/>
            <a:ln cap="flat" cmpd="sng" w="12700">
              <a:solidFill>
                <a:srgbClr val="82C9C5"/>
              </a:solidFill>
              <a:prstDash val="solid"/>
              <a:miter lim="800000"/>
              <a:headEnd len="sm" w="sm" type="none"/>
              <a:tailEnd len="sm" w="sm" type="none"/>
            </a:ln>
          </p:spPr>
        </p:cxnSp>
        <p:sp>
          <p:nvSpPr>
            <p:cNvPr id="43" name="Google Shape;43;p1"/>
            <p:cNvSpPr/>
            <p:nvPr/>
          </p:nvSpPr>
          <p:spPr>
            <a:xfrm>
              <a:off x="5781501" y="4117778"/>
              <a:ext cx="113211" cy="244152"/>
            </a:xfrm>
            <a:prstGeom prst="diamond">
              <a:avLst/>
            </a:prstGeom>
            <a:gradFill>
              <a:gsLst>
                <a:gs pos="0">
                  <a:srgbClr val="82C9C5"/>
                </a:gs>
                <a:gs pos="100000">
                  <a:srgbClr val="236FA7"/>
                </a:gs>
              </a:gsLst>
              <a:lin ang="270000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44" name="Google Shape;44;p1"/>
            <p:cNvCxnSpPr/>
            <p:nvPr/>
          </p:nvCxnSpPr>
          <p:spPr>
            <a:xfrm>
              <a:off x="5961214" y="4261510"/>
              <a:ext cx="2514600" cy="0"/>
            </a:xfrm>
            <a:prstGeom prst="straightConnector1">
              <a:avLst/>
            </a:prstGeom>
            <a:noFill/>
            <a:ln cap="flat" cmpd="sng" w="12700">
              <a:solidFill>
                <a:srgbClr val="82C9C5"/>
              </a:solidFill>
              <a:prstDash val="solid"/>
              <a:miter lim="800000"/>
              <a:headEnd len="sm" w="sm" type="none"/>
              <a:tailEnd len="sm" w="sm" type="none"/>
            </a:ln>
          </p:spPr>
        </p:cxnSp>
        <p:cxnSp>
          <p:nvCxnSpPr>
            <p:cNvPr id="45" name="Google Shape;45;p1"/>
            <p:cNvCxnSpPr/>
            <p:nvPr/>
          </p:nvCxnSpPr>
          <p:spPr>
            <a:xfrm>
              <a:off x="3200400" y="4220899"/>
              <a:ext cx="2514600" cy="0"/>
            </a:xfrm>
            <a:prstGeom prst="straightConnector1">
              <a:avLst/>
            </a:prstGeom>
            <a:noFill/>
            <a:ln cap="flat" cmpd="sng" w="12700">
              <a:solidFill>
                <a:srgbClr val="82C9C5"/>
              </a:solidFill>
              <a:prstDash val="solid"/>
              <a:miter lim="800000"/>
              <a:headEnd len="sm" w="sm" type="none"/>
              <a:tailEnd len="sm" w="sm" type="none"/>
            </a:ln>
          </p:spPr>
        </p:cxnSp>
        <p:cxnSp>
          <p:nvCxnSpPr>
            <p:cNvPr id="46" name="Google Shape;46;p1"/>
            <p:cNvCxnSpPr/>
            <p:nvPr/>
          </p:nvCxnSpPr>
          <p:spPr>
            <a:xfrm>
              <a:off x="5961214" y="4220899"/>
              <a:ext cx="2514600" cy="0"/>
            </a:xfrm>
            <a:prstGeom prst="straightConnector1">
              <a:avLst/>
            </a:prstGeom>
            <a:noFill/>
            <a:ln cap="flat" cmpd="sng" w="12700">
              <a:solidFill>
                <a:srgbClr val="82C9C5"/>
              </a:solidFill>
              <a:prstDash val="solid"/>
              <a:miter lim="800000"/>
              <a:headEnd len="sm" w="sm" type="none"/>
              <a:tailEnd len="sm" w="sm" type="none"/>
            </a:ln>
          </p:spPr>
        </p:cxnSp>
      </p:grpSp>
      <p:sp>
        <p:nvSpPr>
          <p:cNvPr id="47" name="Google Shape;47;p1"/>
          <p:cNvSpPr/>
          <p:nvPr/>
        </p:nvSpPr>
        <p:spPr>
          <a:xfrm>
            <a:off x="9906325" y="1564719"/>
            <a:ext cx="1381686" cy="1414920"/>
          </a:xfrm>
          <a:prstGeom prst="ellipse">
            <a:avLst/>
          </a:prstGeom>
          <a:solidFill>
            <a:schemeClr val="lt1">
              <a:alpha val="48627"/>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Arial"/>
              <a:ea typeface="Arial"/>
              <a:cs typeface="Arial"/>
              <a:sym typeface="Arial"/>
            </a:endParaRPr>
          </a:p>
        </p:txBody>
      </p:sp>
      <p:sp>
        <p:nvSpPr>
          <p:cNvPr id="48" name="Google Shape;48;p1"/>
          <p:cNvSpPr/>
          <p:nvPr/>
        </p:nvSpPr>
        <p:spPr>
          <a:xfrm>
            <a:off x="10662653" y="2160631"/>
            <a:ext cx="416337" cy="386515"/>
          </a:xfrm>
          <a:prstGeom prst="ellipse">
            <a:avLst/>
          </a:prstGeom>
          <a:gradFill>
            <a:gsLst>
              <a:gs pos="0">
                <a:srgbClr val="82C9C5">
                  <a:alpha val="31764"/>
                </a:srgbClr>
              </a:gs>
              <a:gs pos="100000">
                <a:srgbClr val="236FA7">
                  <a:alpha val="80000"/>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Arial"/>
              <a:ea typeface="Arial"/>
              <a:cs typeface="Arial"/>
              <a:sym typeface="Arial"/>
            </a:endParaRPr>
          </a:p>
        </p:txBody>
      </p:sp>
      <p:sp>
        <p:nvSpPr>
          <p:cNvPr id="49" name="Google Shape;49;p1"/>
          <p:cNvSpPr/>
          <p:nvPr/>
        </p:nvSpPr>
        <p:spPr>
          <a:xfrm>
            <a:off x="2114456" y="5816325"/>
            <a:ext cx="264346" cy="245411"/>
          </a:xfrm>
          <a:prstGeom prst="ellipse">
            <a:avLst/>
          </a:prstGeom>
          <a:gradFill>
            <a:gsLst>
              <a:gs pos="0">
                <a:srgbClr val="82C9C5">
                  <a:alpha val="74901"/>
                </a:srgbClr>
              </a:gs>
              <a:gs pos="100000">
                <a:srgbClr val="236FA7">
                  <a:alpha val="80000"/>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Arial"/>
              <a:ea typeface="Arial"/>
              <a:cs typeface="Arial"/>
              <a:sym typeface="Arial"/>
            </a:endParaRPr>
          </a:p>
        </p:txBody>
      </p:sp>
      <p:sp>
        <p:nvSpPr>
          <p:cNvPr id="50" name="Google Shape;50;p1"/>
          <p:cNvSpPr/>
          <p:nvPr/>
        </p:nvSpPr>
        <p:spPr>
          <a:xfrm>
            <a:off x="3150913" y="2880388"/>
            <a:ext cx="6174000" cy="1198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200">
                <a:solidFill>
                  <a:schemeClr val="dk2"/>
                </a:solidFill>
                <a:latin typeface="Arial"/>
                <a:ea typeface="Arial"/>
                <a:cs typeface="Arial"/>
                <a:sym typeface="Arial"/>
              </a:rPr>
              <a:t>Spiderderm   </a:t>
            </a:r>
            <a:endParaRPr b="1" sz="7200">
              <a:solidFill>
                <a:schemeClr val="dk2"/>
              </a:solidFill>
              <a:latin typeface="Arial"/>
              <a:ea typeface="Arial"/>
              <a:cs typeface="Arial"/>
              <a:sym typeface="Arial"/>
            </a:endParaRPr>
          </a:p>
        </p:txBody>
      </p:sp>
    </p:spTree>
  </p:cSld>
  <p:clrMapOvr>
    <a:masterClrMapping/>
  </p:clrMapOvr>
  <mc:AlternateContent>
    <mc:Choice Requires="p14">
      <p:transition spd="slow" p14:dur="4000">
        <p14:vortex dir="r"/>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
                                        </p:tgtEl>
                                        <p:attrNameLst>
                                          <p:attrName>style.visibility</p:attrName>
                                        </p:attrNameLst>
                                      </p:cBhvr>
                                      <p:to>
                                        <p:strVal val="visible"/>
                                      </p:to>
                                    </p:set>
                                    <p:animEffect filter="fade" transition="in">
                                      <p:cBhvr>
                                        <p:cTn dur="500"/>
                                        <p:tgtEl>
                                          <p:spTgt spid="33"/>
                                        </p:tgtEl>
                                      </p:cBhvr>
                                    </p:animEffect>
                                  </p:childTnLst>
                                </p:cTn>
                              </p:par>
                              <p:par>
                                <p:cTn fill="hold" nodeType="withEffect" presetClass="entr" presetID="10" presetSubtype="0">
                                  <p:stCondLst>
                                    <p:cond delay="0"/>
                                  </p:stCondLst>
                                  <p:childTnLst>
                                    <p:set>
                                      <p:cBhvr>
                                        <p:cTn dur="1" fill="hold">
                                          <p:stCondLst>
                                            <p:cond delay="0"/>
                                          </p:stCondLst>
                                        </p:cTn>
                                        <p:tgtEl>
                                          <p:spTgt spid="37"/>
                                        </p:tgtEl>
                                        <p:attrNameLst>
                                          <p:attrName>style.visibility</p:attrName>
                                        </p:attrNameLst>
                                      </p:cBhvr>
                                      <p:to>
                                        <p:strVal val="visible"/>
                                      </p:to>
                                    </p:set>
                                    <p:animEffect filter="fade" transition="in">
                                      <p:cBhvr>
                                        <p:cTn dur="500"/>
                                        <p:tgtEl>
                                          <p:spTgt spid="37"/>
                                        </p:tgtEl>
                                      </p:cBhvr>
                                    </p:animEffect>
                                  </p:childTnLst>
                                </p:cTn>
                              </p:par>
                              <p:par>
                                <p:cTn fill="hold" nodeType="withEffect" presetClass="entr" presetID="23" presetSubtype="16">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p:tgtEl>
                                          <p:spTgt spid="34"/>
                                        </p:tgtEl>
                                        <p:attrNameLst>
                                          <p:attrName>ppt_w</p:attrName>
                                        </p:attrNameLst>
                                      </p:cBhvr>
                                      <p:tavLst>
                                        <p:tav fmla="" tm="0">
                                          <p:val>
                                            <p:strVal val="0"/>
                                          </p:val>
                                        </p:tav>
                                        <p:tav fmla="" tm="100000">
                                          <p:val>
                                            <p:strVal val="#ppt_w"/>
                                          </p:val>
                                        </p:tav>
                                      </p:tavLst>
                                    </p:anim>
                                    <p:anim calcmode="lin" valueType="num">
                                      <p:cBhvr additive="base">
                                        <p:cTn dur="500"/>
                                        <p:tgtEl>
                                          <p:spTgt spid="3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p:tgtEl>
                                          <p:spTgt spid="36"/>
                                        </p:tgtEl>
                                        <p:attrNameLst>
                                          <p:attrName>ppt_w</p:attrName>
                                        </p:attrNameLst>
                                      </p:cBhvr>
                                      <p:tavLst>
                                        <p:tav fmla="" tm="0">
                                          <p:val>
                                            <p:strVal val="0"/>
                                          </p:val>
                                        </p:tav>
                                        <p:tav fmla="" tm="100000">
                                          <p:val>
                                            <p:strVal val="#ppt_w"/>
                                          </p:val>
                                        </p:tav>
                                      </p:tavLst>
                                    </p:anim>
                                    <p:anim calcmode="lin" valueType="num">
                                      <p:cBhvr additive="base">
                                        <p:cTn dur="500"/>
                                        <p:tgtEl>
                                          <p:spTgt spid="36"/>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750"/>
                                  </p:stCondLst>
                                  <p:childTnLst>
                                    <p:set>
                                      <p:cBhvr>
                                        <p:cTn dur="1" fill="hold">
                                          <p:stCondLst>
                                            <p:cond delay="0"/>
                                          </p:stCondLst>
                                        </p:cTn>
                                        <p:tgtEl>
                                          <p:spTgt spid="38"/>
                                        </p:tgtEl>
                                        <p:attrNameLst>
                                          <p:attrName>style.visibility</p:attrName>
                                        </p:attrNameLst>
                                      </p:cBhvr>
                                      <p:to>
                                        <p:strVal val="visible"/>
                                      </p:to>
                                    </p:set>
                                    <p:animEffect filter="fade" transition="in">
                                      <p:cBhvr>
                                        <p:cTn dur="500"/>
                                        <p:tgtEl>
                                          <p:spTgt spid="3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1"/>
                                        </p:tgtEl>
                                        <p:attrNameLst>
                                          <p:attrName>style.visibility</p:attrName>
                                        </p:attrNameLst>
                                      </p:cBhvr>
                                      <p:to>
                                        <p:strVal val="visible"/>
                                      </p:to>
                                    </p:set>
                                    <p:animEffect filter="fade" transition="in">
                                      <p:cBhvr>
                                        <p:cTn dur="500"/>
                                        <p:tgtEl>
                                          <p:spTgt spid="41"/>
                                        </p:tgtEl>
                                      </p:cBhvr>
                                    </p:animEffect>
                                  </p:childTnLst>
                                </p:cTn>
                              </p:par>
                              <p:par>
                                <p:cTn fill="hold" nodeType="withEffect" presetClass="entr" presetID="10" presetSubtype="0">
                                  <p:stCondLst>
                                    <p:cond delay="500"/>
                                  </p:stCondLst>
                                  <p:childTnLst>
                                    <p:set>
                                      <p:cBhvr>
                                        <p:cTn dur="1" fill="hold">
                                          <p:stCondLst>
                                            <p:cond delay="0"/>
                                          </p:stCondLst>
                                        </p:cTn>
                                        <p:tgtEl>
                                          <p:spTgt spid="39"/>
                                        </p:tgtEl>
                                        <p:attrNameLst>
                                          <p:attrName>style.visibility</p:attrName>
                                        </p:attrNameLst>
                                      </p:cBhvr>
                                      <p:to>
                                        <p:strVal val="visible"/>
                                      </p:to>
                                    </p:set>
                                    <p:animEffect filter="fade" transition="in">
                                      <p:cBhvr>
                                        <p:cTn dur="1000"/>
                                        <p:tgtEl>
                                          <p:spTgt spid="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0"/>
          <p:cNvSpPr/>
          <p:nvPr/>
        </p:nvSpPr>
        <p:spPr>
          <a:xfrm>
            <a:off x="8850396" y="2890379"/>
            <a:ext cx="463546" cy="2084232"/>
          </a:xfrm>
          <a:prstGeom prst="roundRect">
            <a:avLst>
              <a:gd fmla="val 50000" name="adj"/>
            </a:avLst>
          </a:prstGeom>
          <a:noFill/>
          <a:ln cap="flat" cmpd="sng" w="19050">
            <a:solidFill>
              <a:srgbClr val="82C9C5">
                <a:alpha val="4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291" name="Google Shape;291;p10"/>
          <p:cNvSpPr/>
          <p:nvPr/>
        </p:nvSpPr>
        <p:spPr>
          <a:xfrm>
            <a:off x="6839343" y="2890379"/>
            <a:ext cx="463546" cy="2084232"/>
          </a:xfrm>
          <a:prstGeom prst="roundRect">
            <a:avLst>
              <a:gd fmla="val 50000" name="adj"/>
            </a:avLst>
          </a:prstGeom>
          <a:noFill/>
          <a:ln cap="flat" cmpd="sng" w="19050">
            <a:solidFill>
              <a:srgbClr val="82C9C5">
                <a:alpha val="4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292" name="Google Shape;292;p10"/>
          <p:cNvSpPr/>
          <p:nvPr/>
        </p:nvSpPr>
        <p:spPr>
          <a:xfrm>
            <a:off x="4828294" y="2890379"/>
            <a:ext cx="463546" cy="2084232"/>
          </a:xfrm>
          <a:prstGeom prst="roundRect">
            <a:avLst>
              <a:gd fmla="val 50000" name="adj"/>
            </a:avLst>
          </a:prstGeom>
          <a:noFill/>
          <a:ln cap="flat" cmpd="sng" w="19050">
            <a:solidFill>
              <a:srgbClr val="82C9C5">
                <a:alpha val="4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293" name="Google Shape;293;p10"/>
          <p:cNvSpPr/>
          <p:nvPr/>
        </p:nvSpPr>
        <p:spPr>
          <a:xfrm>
            <a:off x="2816640" y="2890379"/>
            <a:ext cx="463546" cy="2084232"/>
          </a:xfrm>
          <a:prstGeom prst="roundRect">
            <a:avLst>
              <a:gd fmla="val 50000" name="adj"/>
            </a:avLst>
          </a:prstGeom>
          <a:noFill/>
          <a:ln cap="flat" cmpd="sng" w="19050">
            <a:solidFill>
              <a:srgbClr val="82C9C5">
                <a:alpha val="4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grpSp>
        <p:nvGrpSpPr>
          <p:cNvPr id="294" name="Google Shape;294;p10"/>
          <p:cNvGrpSpPr/>
          <p:nvPr/>
        </p:nvGrpSpPr>
        <p:grpSpPr>
          <a:xfrm>
            <a:off x="787400" y="2880552"/>
            <a:ext cx="2491201" cy="468000"/>
            <a:chOff x="10215033" y="448126"/>
            <a:chExt cx="1234820" cy="327881"/>
          </a:xfrm>
        </p:grpSpPr>
        <p:sp>
          <p:nvSpPr>
            <p:cNvPr id="295" name="Google Shape;295;p10"/>
            <p:cNvSpPr/>
            <p:nvPr/>
          </p:nvSpPr>
          <p:spPr>
            <a:xfrm>
              <a:off x="10215033" y="448126"/>
              <a:ext cx="1234819" cy="327881"/>
            </a:xfrm>
            <a:prstGeom prst="roundRect">
              <a:avLst>
                <a:gd fmla="val 50000" name="adj"/>
              </a:avLst>
            </a:prstGeom>
            <a:gradFill>
              <a:gsLst>
                <a:gs pos="0">
                  <a:srgbClr val="008BEA"/>
                </a:gs>
                <a:gs pos="100000">
                  <a:srgbClr val="0070BF"/>
                </a:gs>
              </a:gsLst>
              <a:lin ang="2700000" scaled="0"/>
            </a:gradFill>
            <a:ln>
              <a:noFill/>
            </a:ln>
            <a:effectLst>
              <a:outerShdw blurRad="127000" rotWithShape="0" algn="tl" dir="2700000" dist="889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296" name="Google Shape;296;p10"/>
            <p:cNvSpPr/>
            <p:nvPr/>
          </p:nvSpPr>
          <p:spPr>
            <a:xfrm>
              <a:off x="10215033" y="448126"/>
              <a:ext cx="1234820" cy="327881"/>
            </a:xfrm>
            <a:prstGeom prst="roundRect">
              <a:avLst>
                <a:gd fmla="val 50000" name="adj"/>
              </a:avLst>
            </a:prstGeom>
            <a:gradFill>
              <a:gsLst>
                <a:gs pos="0">
                  <a:srgbClr val="82C9C5"/>
                </a:gs>
                <a:gs pos="100000">
                  <a:srgbClr val="236FA7"/>
                </a:gs>
              </a:gsLst>
              <a:lin ang="2700000" scaled="0"/>
            </a:gradFill>
            <a:ln cap="flat" cmpd="sng" w="19050">
              <a:solidFill>
                <a:schemeClr val="lt1"/>
              </a:solidFill>
              <a:prstDash val="solid"/>
              <a:miter lim="800000"/>
              <a:headEnd len="sm" w="sm" type="none"/>
              <a:tailEnd len="sm" w="sm" type="none"/>
            </a:ln>
            <a:effectLst>
              <a:outerShdw blurRad="50800" rotWithShape="0" algn="br" dir="13200000" dist="50800">
                <a:schemeClr val="lt1"/>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grpSp>
      <p:sp>
        <p:nvSpPr>
          <p:cNvPr id="297" name="Google Shape;297;p10"/>
          <p:cNvSpPr txBox="1"/>
          <p:nvPr/>
        </p:nvSpPr>
        <p:spPr>
          <a:xfrm>
            <a:off x="806450" y="2869565"/>
            <a:ext cx="2360930" cy="460375"/>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2000">
                <a:solidFill>
                  <a:schemeClr val="lt1"/>
                </a:solidFill>
                <a:latin typeface="Arial"/>
                <a:ea typeface="Arial"/>
                <a:cs typeface="Arial"/>
                <a:sym typeface="Arial"/>
              </a:rPr>
              <a:t>1.Biocompatibility</a:t>
            </a:r>
            <a:endParaRPr/>
          </a:p>
        </p:txBody>
      </p:sp>
      <p:grpSp>
        <p:nvGrpSpPr>
          <p:cNvPr id="298" name="Google Shape;298;p10"/>
          <p:cNvGrpSpPr/>
          <p:nvPr/>
        </p:nvGrpSpPr>
        <p:grpSpPr>
          <a:xfrm>
            <a:off x="8839200" y="2880552"/>
            <a:ext cx="2491201" cy="468000"/>
            <a:chOff x="10215033" y="448126"/>
            <a:chExt cx="1234820" cy="327881"/>
          </a:xfrm>
        </p:grpSpPr>
        <p:sp>
          <p:nvSpPr>
            <p:cNvPr id="299" name="Google Shape;299;p10"/>
            <p:cNvSpPr/>
            <p:nvPr/>
          </p:nvSpPr>
          <p:spPr>
            <a:xfrm>
              <a:off x="10215033" y="448126"/>
              <a:ext cx="1234819" cy="327881"/>
            </a:xfrm>
            <a:prstGeom prst="roundRect">
              <a:avLst>
                <a:gd fmla="val 50000" name="adj"/>
              </a:avLst>
            </a:prstGeom>
            <a:gradFill>
              <a:gsLst>
                <a:gs pos="0">
                  <a:srgbClr val="008BEA"/>
                </a:gs>
                <a:gs pos="100000">
                  <a:srgbClr val="0070BF"/>
                </a:gs>
              </a:gsLst>
              <a:lin ang="2700000" scaled="0"/>
            </a:gradFill>
            <a:ln>
              <a:noFill/>
            </a:ln>
            <a:effectLst>
              <a:outerShdw blurRad="127000" rotWithShape="0" algn="tl" dir="2700000" dist="889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300" name="Google Shape;300;p10"/>
            <p:cNvSpPr/>
            <p:nvPr/>
          </p:nvSpPr>
          <p:spPr>
            <a:xfrm>
              <a:off x="10215033" y="448126"/>
              <a:ext cx="1234820" cy="327881"/>
            </a:xfrm>
            <a:prstGeom prst="roundRect">
              <a:avLst>
                <a:gd fmla="val 50000" name="adj"/>
              </a:avLst>
            </a:prstGeom>
            <a:gradFill>
              <a:gsLst>
                <a:gs pos="0">
                  <a:srgbClr val="82C9C5"/>
                </a:gs>
                <a:gs pos="100000">
                  <a:srgbClr val="236FA7"/>
                </a:gs>
              </a:gsLst>
              <a:lin ang="2700000" scaled="0"/>
            </a:gradFill>
            <a:ln cap="flat" cmpd="sng" w="19050">
              <a:solidFill>
                <a:schemeClr val="lt1"/>
              </a:solidFill>
              <a:prstDash val="solid"/>
              <a:miter lim="800000"/>
              <a:headEnd len="sm" w="sm" type="none"/>
              <a:tailEnd len="sm" w="sm" type="none"/>
            </a:ln>
            <a:effectLst>
              <a:outerShdw blurRad="50800" rotWithShape="0" algn="br" dir="13200000" dist="50800">
                <a:schemeClr val="lt1"/>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grpSp>
      <p:sp>
        <p:nvSpPr>
          <p:cNvPr id="301" name="Google Shape;301;p10"/>
          <p:cNvSpPr txBox="1"/>
          <p:nvPr/>
        </p:nvSpPr>
        <p:spPr>
          <a:xfrm>
            <a:off x="8651240" y="2888615"/>
            <a:ext cx="2752725" cy="460375"/>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2000">
                <a:solidFill>
                  <a:schemeClr val="lt1"/>
                </a:solidFill>
                <a:latin typeface="Arial"/>
                <a:ea typeface="Arial"/>
                <a:cs typeface="Arial"/>
                <a:sym typeface="Arial"/>
              </a:rPr>
              <a:t>3.Coverage</a:t>
            </a:r>
            <a:endParaRPr sz="2000">
              <a:solidFill>
                <a:schemeClr val="lt1"/>
              </a:solidFill>
              <a:latin typeface="Arial"/>
              <a:ea typeface="Arial"/>
              <a:cs typeface="Arial"/>
              <a:sym typeface="Arial"/>
            </a:endParaRPr>
          </a:p>
        </p:txBody>
      </p:sp>
      <p:grpSp>
        <p:nvGrpSpPr>
          <p:cNvPr id="302" name="Google Shape;302;p10"/>
          <p:cNvGrpSpPr/>
          <p:nvPr/>
        </p:nvGrpSpPr>
        <p:grpSpPr>
          <a:xfrm>
            <a:off x="4813300" y="2880552"/>
            <a:ext cx="2491201" cy="468000"/>
            <a:chOff x="10215033" y="448126"/>
            <a:chExt cx="1234820" cy="327881"/>
          </a:xfrm>
        </p:grpSpPr>
        <p:sp>
          <p:nvSpPr>
            <p:cNvPr id="303" name="Google Shape;303;p10"/>
            <p:cNvSpPr/>
            <p:nvPr/>
          </p:nvSpPr>
          <p:spPr>
            <a:xfrm>
              <a:off x="10215033" y="448126"/>
              <a:ext cx="1234819" cy="327881"/>
            </a:xfrm>
            <a:prstGeom prst="roundRect">
              <a:avLst>
                <a:gd fmla="val 50000" name="adj"/>
              </a:avLst>
            </a:prstGeom>
            <a:gradFill>
              <a:gsLst>
                <a:gs pos="0">
                  <a:srgbClr val="008BEA"/>
                </a:gs>
                <a:gs pos="100000">
                  <a:srgbClr val="0070BF"/>
                </a:gs>
              </a:gsLst>
              <a:lin ang="2700000" scaled="0"/>
            </a:gradFill>
            <a:ln>
              <a:noFill/>
            </a:ln>
            <a:effectLst>
              <a:outerShdw blurRad="127000" rotWithShape="0" algn="tl" dir="2700000" dist="889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304" name="Google Shape;304;p10"/>
            <p:cNvSpPr/>
            <p:nvPr/>
          </p:nvSpPr>
          <p:spPr>
            <a:xfrm>
              <a:off x="10215033" y="448126"/>
              <a:ext cx="1234820" cy="327881"/>
            </a:xfrm>
            <a:prstGeom prst="roundRect">
              <a:avLst>
                <a:gd fmla="val 50000" name="adj"/>
              </a:avLst>
            </a:prstGeom>
            <a:gradFill>
              <a:gsLst>
                <a:gs pos="0">
                  <a:srgbClr val="82C9C5"/>
                </a:gs>
                <a:gs pos="100000">
                  <a:srgbClr val="236FA7"/>
                </a:gs>
              </a:gsLst>
              <a:lin ang="2700000" scaled="0"/>
            </a:gradFill>
            <a:ln cap="flat" cmpd="sng" w="19050">
              <a:solidFill>
                <a:schemeClr val="lt1"/>
              </a:solidFill>
              <a:prstDash val="solid"/>
              <a:miter lim="800000"/>
              <a:headEnd len="sm" w="sm" type="none"/>
              <a:tailEnd len="sm" w="sm" type="none"/>
            </a:ln>
            <a:effectLst>
              <a:outerShdw blurRad="50800" rotWithShape="0" algn="br" dir="13200000" dist="50800">
                <a:schemeClr val="lt1"/>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grpSp>
      <p:sp>
        <p:nvSpPr>
          <p:cNvPr id="305" name="Google Shape;305;p10"/>
          <p:cNvSpPr txBox="1"/>
          <p:nvPr/>
        </p:nvSpPr>
        <p:spPr>
          <a:xfrm>
            <a:off x="4798060" y="2875915"/>
            <a:ext cx="2559050" cy="460375"/>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2000">
                <a:solidFill>
                  <a:schemeClr val="lt1"/>
                </a:solidFill>
                <a:latin typeface="Arial"/>
                <a:ea typeface="Arial"/>
                <a:cs typeface="Arial"/>
                <a:sym typeface="Arial"/>
              </a:rPr>
              <a:t>2.Easy Application</a:t>
            </a:r>
            <a:endParaRPr sz="2000">
              <a:solidFill>
                <a:schemeClr val="lt1"/>
              </a:solidFill>
              <a:latin typeface="Arial"/>
              <a:ea typeface="Arial"/>
              <a:cs typeface="Arial"/>
              <a:sym typeface="Arial"/>
            </a:endParaRPr>
          </a:p>
        </p:txBody>
      </p:sp>
      <p:grpSp>
        <p:nvGrpSpPr>
          <p:cNvPr id="306" name="Google Shape;306;p10"/>
          <p:cNvGrpSpPr/>
          <p:nvPr/>
        </p:nvGrpSpPr>
        <p:grpSpPr>
          <a:xfrm>
            <a:off x="2806700" y="4531552"/>
            <a:ext cx="2491201" cy="468000"/>
            <a:chOff x="10215033" y="448126"/>
            <a:chExt cx="1234820" cy="327881"/>
          </a:xfrm>
        </p:grpSpPr>
        <p:sp>
          <p:nvSpPr>
            <p:cNvPr id="307" name="Google Shape;307;p10"/>
            <p:cNvSpPr/>
            <p:nvPr/>
          </p:nvSpPr>
          <p:spPr>
            <a:xfrm>
              <a:off x="10215033" y="448126"/>
              <a:ext cx="1234819" cy="327881"/>
            </a:xfrm>
            <a:prstGeom prst="roundRect">
              <a:avLst>
                <a:gd fmla="val 50000" name="adj"/>
              </a:avLst>
            </a:prstGeom>
            <a:gradFill>
              <a:gsLst>
                <a:gs pos="0">
                  <a:srgbClr val="008BEA"/>
                </a:gs>
                <a:gs pos="100000">
                  <a:srgbClr val="0070BF"/>
                </a:gs>
              </a:gsLst>
              <a:lin ang="2700000" scaled="0"/>
            </a:gradFill>
            <a:ln>
              <a:noFill/>
            </a:ln>
            <a:effectLst>
              <a:outerShdw blurRad="127000" rotWithShape="0" algn="tl" dir="2700000" dist="889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308" name="Google Shape;308;p10"/>
            <p:cNvSpPr/>
            <p:nvPr/>
          </p:nvSpPr>
          <p:spPr>
            <a:xfrm>
              <a:off x="10215033" y="448126"/>
              <a:ext cx="1234820" cy="327881"/>
            </a:xfrm>
            <a:prstGeom prst="roundRect">
              <a:avLst>
                <a:gd fmla="val 50000" name="adj"/>
              </a:avLst>
            </a:prstGeom>
            <a:gradFill>
              <a:gsLst>
                <a:gs pos="0">
                  <a:srgbClr val="82C9C5"/>
                </a:gs>
                <a:gs pos="100000">
                  <a:srgbClr val="236FA7"/>
                </a:gs>
              </a:gsLst>
              <a:lin ang="2700000" scaled="0"/>
            </a:gradFill>
            <a:ln cap="flat" cmpd="sng" w="19050">
              <a:solidFill>
                <a:schemeClr val="lt1"/>
              </a:solidFill>
              <a:prstDash val="solid"/>
              <a:miter lim="800000"/>
              <a:headEnd len="sm" w="sm" type="none"/>
              <a:tailEnd len="sm" w="sm" type="none"/>
            </a:ln>
            <a:effectLst>
              <a:outerShdw blurRad="50800" rotWithShape="0" algn="br" dir="13200000" dist="50800">
                <a:schemeClr val="lt1"/>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grpSp>
      <p:sp>
        <p:nvSpPr>
          <p:cNvPr id="309" name="Google Shape;309;p10"/>
          <p:cNvSpPr txBox="1"/>
          <p:nvPr/>
        </p:nvSpPr>
        <p:spPr>
          <a:xfrm>
            <a:off x="3220112" y="4539860"/>
            <a:ext cx="1588166" cy="460375"/>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2000">
                <a:solidFill>
                  <a:schemeClr val="lt1"/>
                </a:solidFill>
                <a:latin typeface="Arial"/>
                <a:ea typeface="Arial"/>
                <a:cs typeface="Arial"/>
                <a:sym typeface="Arial"/>
              </a:rPr>
              <a:t>4.Portability</a:t>
            </a:r>
            <a:endParaRPr sz="2000">
              <a:solidFill>
                <a:schemeClr val="lt1"/>
              </a:solidFill>
              <a:latin typeface="Arial"/>
              <a:ea typeface="Arial"/>
              <a:cs typeface="Arial"/>
              <a:sym typeface="Arial"/>
            </a:endParaRPr>
          </a:p>
        </p:txBody>
      </p:sp>
      <p:grpSp>
        <p:nvGrpSpPr>
          <p:cNvPr id="310" name="Google Shape;310;p10"/>
          <p:cNvGrpSpPr/>
          <p:nvPr/>
        </p:nvGrpSpPr>
        <p:grpSpPr>
          <a:xfrm>
            <a:off x="6819900" y="4531552"/>
            <a:ext cx="2491201" cy="468000"/>
            <a:chOff x="10215033" y="448126"/>
            <a:chExt cx="1234820" cy="327881"/>
          </a:xfrm>
        </p:grpSpPr>
        <p:sp>
          <p:nvSpPr>
            <p:cNvPr id="311" name="Google Shape;311;p10"/>
            <p:cNvSpPr/>
            <p:nvPr/>
          </p:nvSpPr>
          <p:spPr>
            <a:xfrm>
              <a:off x="10215033" y="448126"/>
              <a:ext cx="1234819" cy="327881"/>
            </a:xfrm>
            <a:prstGeom prst="roundRect">
              <a:avLst>
                <a:gd fmla="val 50000" name="adj"/>
              </a:avLst>
            </a:prstGeom>
            <a:gradFill>
              <a:gsLst>
                <a:gs pos="0">
                  <a:srgbClr val="008BEA"/>
                </a:gs>
                <a:gs pos="100000">
                  <a:srgbClr val="0070BF"/>
                </a:gs>
              </a:gsLst>
              <a:lin ang="2700000" scaled="0"/>
            </a:gradFill>
            <a:ln>
              <a:noFill/>
            </a:ln>
            <a:effectLst>
              <a:outerShdw blurRad="127000" rotWithShape="0" algn="tl" dir="2700000" dist="889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312" name="Google Shape;312;p10"/>
            <p:cNvSpPr/>
            <p:nvPr/>
          </p:nvSpPr>
          <p:spPr>
            <a:xfrm>
              <a:off x="10215033" y="448126"/>
              <a:ext cx="1234820" cy="327881"/>
            </a:xfrm>
            <a:prstGeom prst="roundRect">
              <a:avLst>
                <a:gd fmla="val 50000" name="adj"/>
              </a:avLst>
            </a:prstGeom>
            <a:gradFill>
              <a:gsLst>
                <a:gs pos="0">
                  <a:srgbClr val="82C9C5"/>
                </a:gs>
                <a:gs pos="100000">
                  <a:srgbClr val="236FA7"/>
                </a:gs>
              </a:gsLst>
              <a:lin ang="2700000" scaled="0"/>
            </a:gradFill>
            <a:ln cap="flat" cmpd="sng" w="19050">
              <a:solidFill>
                <a:schemeClr val="lt1"/>
              </a:solidFill>
              <a:prstDash val="solid"/>
              <a:miter lim="800000"/>
              <a:headEnd len="sm" w="sm" type="none"/>
              <a:tailEnd len="sm" w="sm" type="none"/>
            </a:ln>
            <a:effectLst>
              <a:outerShdw blurRad="50800" rotWithShape="0" algn="br" dir="13200000" dist="50800">
                <a:schemeClr val="lt1"/>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grpSp>
      <p:sp>
        <p:nvSpPr>
          <p:cNvPr id="313" name="Google Shape;313;p10"/>
          <p:cNvSpPr txBox="1"/>
          <p:nvPr/>
        </p:nvSpPr>
        <p:spPr>
          <a:xfrm>
            <a:off x="6953250" y="4539615"/>
            <a:ext cx="2394585" cy="460375"/>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lang="en-US" sz="2000">
                <a:solidFill>
                  <a:schemeClr val="lt1"/>
                </a:solidFill>
                <a:latin typeface="Arial"/>
                <a:ea typeface="Arial"/>
                <a:cs typeface="Arial"/>
                <a:sym typeface="Arial"/>
              </a:rPr>
              <a:t>5.Reduing Pain</a:t>
            </a:r>
            <a:endParaRPr sz="2000">
              <a:solidFill>
                <a:schemeClr val="lt1"/>
              </a:solidFill>
              <a:latin typeface="Arial"/>
              <a:ea typeface="Arial"/>
              <a:cs typeface="Arial"/>
              <a:sym typeface="Arial"/>
            </a:endParaRPr>
          </a:p>
        </p:txBody>
      </p:sp>
      <p:sp>
        <p:nvSpPr>
          <p:cNvPr id="314" name="Google Shape;314;p10"/>
          <p:cNvSpPr txBox="1"/>
          <p:nvPr/>
        </p:nvSpPr>
        <p:spPr>
          <a:xfrm flipH="1">
            <a:off x="828040" y="1764665"/>
            <a:ext cx="2510155" cy="103314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200" u="none" cap="none" strike="noStrike">
                <a:solidFill>
                  <a:srgbClr val="3A3838"/>
                </a:solidFill>
                <a:latin typeface="Arial"/>
                <a:ea typeface="Arial"/>
                <a:cs typeface="Arial"/>
                <a:sym typeface="Arial"/>
              </a:rPr>
              <a:t>Spider silk, which has excellent biocompatibility, reduces the risk of infection and reduces the burden on vulnerable wounds.</a:t>
            </a:r>
            <a:endParaRPr/>
          </a:p>
        </p:txBody>
      </p:sp>
      <p:grpSp>
        <p:nvGrpSpPr>
          <p:cNvPr id="315" name="Google Shape;315;p10"/>
          <p:cNvGrpSpPr/>
          <p:nvPr/>
        </p:nvGrpSpPr>
        <p:grpSpPr>
          <a:xfrm>
            <a:off x="7822565" y="3722886"/>
            <a:ext cx="508584" cy="486107"/>
            <a:chOff x="7810500" y="3563256"/>
            <a:chExt cx="508584" cy="486107"/>
          </a:xfrm>
        </p:grpSpPr>
        <p:sp>
          <p:nvSpPr>
            <p:cNvPr id="316" name="Google Shape;316;p10"/>
            <p:cNvSpPr/>
            <p:nvPr/>
          </p:nvSpPr>
          <p:spPr>
            <a:xfrm>
              <a:off x="7810500" y="3563256"/>
              <a:ext cx="508584" cy="486107"/>
            </a:xfrm>
            <a:custGeom>
              <a:rect b="b" l="l" r="r" t="t"/>
              <a:pathLst>
                <a:path extrusionOk="0" h="486107" w="508584">
                  <a:moveTo>
                    <a:pt x="445011" y="31787"/>
                  </a:moveTo>
                  <a:cubicBezTo>
                    <a:pt x="462567" y="31787"/>
                    <a:pt x="476798" y="46018"/>
                    <a:pt x="476798" y="63573"/>
                  </a:cubicBezTo>
                  <a:lnTo>
                    <a:pt x="476798" y="317865"/>
                  </a:lnTo>
                  <a:cubicBezTo>
                    <a:pt x="476798" y="335421"/>
                    <a:pt x="462567" y="349652"/>
                    <a:pt x="445011" y="349652"/>
                  </a:cubicBezTo>
                  <a:lnTo>
                    <a:pt x="140306" y="349652"/>
                  </a:lnTo>
                  <a:cubicBezTo>
                    <a:pt x="123446" y="349655"/>
                    <a:pt x="107279" y="356355"/>
                    <a:pt x="95360" y="368278"/>
                  </a:cubicBezTo>
                  <a:lnTo>
                    <a:pt x="31787" y="431851"/>
                  </a:lnTo>
                  <a:lnTo>
                    <a:pt x="31787" y="63573"/>
                  </a:lnTo>
                  <a:cubicBezTo>
                    <a:pt x="31787" y="46018"/>
                    <a:pt x="46018" y="31787"/>
                    <a:pt x="63573" y="31787"/>
                  </a:cubicBezTo>
                  <a:lnTo>
                    <a:pt x="445011" y="31787"/>
                  </a:lnTo>
                  <a:close/>
                  <a:moveTo>
                    <a:pt x="63573" y="0"/>
                  </a:moveTo>
                  <a:cubicBezTo>
                    <a:pt x="28463" y="0"/>
                    <a:pt x="0" y="28463"/>
                    <a:pt x="0" y="63573"/>
                  </a:cubicBezTo>
                  <a:lnTo>
                    <a:pt x="0" y="470218"/>
                  </a:lnTo>
                  <a:cubicBezTo>
                    <a:pt x="2" y="478994"/>
                    <a:pt x="7119" y="486111"/>
                    <a:pt x="15897" y="486108"/>
                  </a:cubicBezTo>
                  <a:cubicBezTo>
                    <a:pt x="20118" y="486108"/>
                    <a:pt x="24165" y="484426"/>
                    <a:pt x="27146" y="481438"/>
                  </a:cubicBezTo>
                  <a:lnTo>
                    <a:pt x="117833" y="390751"/>
                  </a:lnTo>
                  <a:cubicBezTo>
                    <a:pt x="123792" y="384791"/>
                    <a:pt x="131876" y="381441"/>
                    <a:pt x="140306" y="381438"/>
                  </a:cubicBezTo>
                  <a:lnTo>
                    <a:pt x="445011" y="381438"/>
                  </a:lnTo>
                  <a:cubicBezTo>
                    <a:pt x="480122" y="381438"/>
                    <a:pt x="508584" y="352976"/>
                    <a:pt x="508584" y="317865"/>
                  </a:cubicBezTo>
                  <a:lnTo>
                    <a:pt x="508584" y="63573"/>
                  </a:lnTo>
                  <a:cubicBezTo>
                    <a:pt x="508584" y="28463"/>
                    <a:pt x="480122" y="0"/>
                    <a:pt x="445011" y="0"/>
                  </a:cubicBezTo>
                  <a:lnTo>
                    <a:pt x="63573" y="0"/>
                  </a:lnTo>
                  <a:close/>
                </a:path>
              </a:pathLst>
            </a:custGeom>
            <a:gradFill>
              <a:gsLst>
                <a:gs pos="0">
                  <a:srgbClr val="82C9C5"/>
                </a:gs>
                <a:gs pos="100000">
                  <a:srgbClr val="236FA7"/>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7" name="Google Shape;317;p10"/>
            <p:cNvSpPr/>
            <p:nvPr/>
          </p:nvSpPr>
          <p:spPr>
            <a:xfrm>
              <a:off x="7905859" y="3722188"/>
              <a:ext cx="317865" cy="63573"/>
            </a:xfrm>
            <a:custGeom>
              <a:rect b="b" l="l" r="r" t="t"/>
              <a:pathLst>
                <a:path extrusionOk="0" h="63573" w="317865">
                  <a:moveTo>
                    <a:pt x="63573" y="31787"/>
                  </a:moveTo>
                  <a:cubicBezTo>
                    <a:pt x="63573" y="49342"/>
                    <a:pt x="49342" y="63573"/>
                    <a:pt x="31787" y="63573"/>
                  </a:cubicBezTo>
                  <a:cubicBezTo>
                    <a:pt x="14231" y="63573"/>
                    <a:pt x="0" y="49342"/>
                    <a:pt x="0" y="31787"/>
                  </a:cubicBezTo>
                  <a:cubicBezTo>
                    <a:pt x="0" y="14231"/>
                    <a:pt x="14231" y="0"/>
                    <a:pt x="31787" y="0"/>
                  </a:cubicBezTo>
                  <a:cubicBezTo>
                    <a:pt x="49342" y="0"/>
                    <a:pt x="63573" y="14231"/>
                    <a:pt x="63573" y="31787"/>
                  </a:cubicBezTo>
                  <a:close/>
                  <a:moveTo>
                    <a:pt x="190719" y="31787"/>
                  </a:moveTo>
                  <a:cubicBezTo>
                    <a:pt x="190719" y="49342"/>
                    <a:pt x="176488" y="63573"/>
                    <a:pt x="158933" y="63573"/>
                  </a:cubicBezTo>
                  <a:cubicBezTo>
                    <a:pt x="141377" y="63573"/>
                    <a:pt x="127146" y="49342"/>
                    <a:pt x="127146" y="31787"/>
                  </a:cubicBezTo>
                  <a:cubicBezTo>
                    <a:pt x="127146" y="14231"/>
                    <a:pt x="141377" y="0"/>
                    <a:pt x="158933" y="0"/>
                  </a:cubicBezTo>
                  <a:cubicBezTo>
                    <a:pt x="176488" y="0"/>
                    <a:pt x="190719" y="14231"/>
                    <a:pt x="190719" y="31787"/>
                  </a:cubicBezTo>
                  <a:close/>
                  <a:moveTo>
                    <a:pt x="317865" y="31787"/>
                  </a:moveTo>
                  <a:cubicBezTo>
                    <a:pt x="317865" y="49342"/>
                    <a:pt x="303634" y="63573"/>
                    <a:pt x="286079" y="63573"/>
                  </a:cubicBezTo>
                  <a:cubicBezTo>
                    <a:pt x="268523" y="63573"/>
                    <a:pt x="254292" y="49342"/>
                    <a:pt x="254292" y="31787"/>
                  </a:cubicBezTo>
                  <a:cubicBezTo>
                    <a:pt x="254292" y="14231"/>
                    <a:pt x="268523" y="0"/>
                    <a:pt x="286079" y="0"/>
                  </a:cubicBezTo>
                  <a:cubicBezTo>
                    <a:pt x="303634" y="0"/>
                    <a:pt x="317865" y="14231"/>
                    <a:pt x="317865" y="31787"/>
                  </a:cubicBezTo>
                  <a:close/>
                </a:path>
              </a:pathLst>
            </a:custGeom>
            <a:gradFill>
              <a:gsLst>
                <a:gs pos="0">
                  <a:srgbClr val="82C9C5"/>
                </a:gs>
                <a:gs pos="100000">
                  <a:srgbClr val="236FA7"/>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318" name="Google Shape;318;p10"/>
          <p:cNvGrpSpPr/>
          <p:nvPr/>
        </p:nvGrpSpPr>
        <p:grpSpPr>
          <a:xfrm>
            <a:off x="9843135" y="3722886"/>
            <a:ext cx="508584" cy="487384"/>
            <a:chOff x="9817100" y="3563256"/>
            <a:chExt cx="508584" cy="487384"/>
          </a:xfrm>
        </p:grpSpPr>
        <p:sp>
          <p:nvSpPr>
            <p:cNvPr id="319" name="Google Shape;319;p10"/>
            <p:cNvSpPr/>
            <p:nvPr/>
          </p:nvSpPr>
          <p:spPr>
            <a:xfrm>
              <a:off x="9817100" y="3563256"/>
              <a:ext cx="508584" cy="487384"/>
            </a:xfrm>
            <a:custGeom>
              <a:rect b="b" l="l" r="r" t="t"/>
              <a:pathLst>
                <a:path extrusionOk="0" h="487384" w="508584">
                  <a:moveTo>
                    <a:pt x="445011" y="31787"/>
                  </a:moveTo>
                  <a:cubicBezTo>
                    <a:pt x="462567" y="31787"/>
                    <a:pt x="476798" y="46018"/>
                    <a:pt x="476798" y="63573"/>
                  </a:cubicBezTo>
                  <a:lnTo>
                    <a:pt x="476798" y="317865"/>
                  </a:lnTo>
                  <a:cubicBezTo>
                    <a:pt x="476798" y="335421"/>
                    <a:pt x="462567" y="349652"/>
                    <a:pt x="445011" y="349652"/>
                  </a:cubicBezTo>
                  <a:lnTo>
                    <a:pt x="365545" y="349652"/>
                  </a:lnTo>
                  <a:cubicBezTo>
                    <a:pt x="345535" y="349652"/>
                    <a:pt x="326692" y="359073"/>
                    <a:pt x="314686" y="375081"/>
                  </a:cubicBezTo>
                  <a:lnTo>
                    <a:pt x="254292" y="455596"/>
                  </a:lnTo>
                  <a:lnTo>
                    <a:pt x="193898" y="375081"/>
                  </a:lnTo>
                  <a:cubicBezTo>
                    <a:pt x="181892" y="359073"/>
                    <a:pt x="163049" y="349652"/>
                    <a:pt x="143039" y="349652"/>
                  </a:cubicBezTo>
                  <a:lnTo>
                    <a:pt x="63573" y="349652"/>
                  </a:lnTo>
                  <a:cubicBezTo>
                    <a:pt x="46018" y="349652"/>
                    <a:pt x="31787" y="335421"/>
                    <a:pt x="31787" y="317865"/>
                  </a:cubicBezTo>
                  <a:lnTo>
                    <a:pt x="31787" y="63573"/>
                  </a:lnTo>
                  <a:cubicBezTo>
                    <a:pt x="31787" y="46018"/>
                    <a:pt x="46018" y="31787"/>
                    <a:pt x="63573" y="31787"/>
                  </a:cubicBezTo>
                  <a:lnTo>
                    <a:pt x="445011" y="31787"/>
                  </a:lnTo>
                  <a:close/>
                  <a:moveTo>
                    <a:pt x="63573" y="0"/>
                  </a:moveTo>
                  <a:cubicBezTo>
                    <a:pt x="28463" y="0"/>
                    <a:pt x="0" y="28463"/>
                    <a:pt x="0" y="63573"/>
                  </a:cubicBezTo>
                  <a:lnTo>
                    <a:pt x="0" y="317865"/>
                  </a:lnTo>
                  <a:cubicBezTo>
                    <a:pt x="0" y="352976"/>
                    <a:pt x="28463" y="381438"/>
                    <a:pt x="63573" y="381438"/>
                  </a:cubicBezTo>
                  <a:lnTo>
                    <a:pt x="143039" y="381438"/>
                  </a:lnTo>
                  <a:cubicBezTo>
                    <a:pt x="153044" y="381438"/>
                    <a:pt x="162466" y="386149"/>
                    <a:pt x="168468" y="394153"/>
                  </a:cubicBezTo>
                  <a:lnTo>
                    <a:pt x="228863" y="474668"/>
                  </a:lnTo>
                  <a:cubicBezTo>
                    <a:pt x="239396" y="488711"/>
                    <a:pt x="259320" y="491559"/>
                    <a:pt x="273364" y="481025"/>
                  </a:cubicBezTo>
                  <a:cubicBezTo>
                    <a:pt x="275774" y="479216"/>
                    <a:pt x="277914" y="477077"/>
                    <a:pt x="279721" y="474668"/>
                  </a:cubicBezTo>
                  <a:lnTo>
                    <a:pt x="340116" y="394153"/>
                  </a:lnTo>
                  <a:cubicBezTo>
                    <a:pt x="346120" y="386149"/>
                    <a:pt x="355538" y="381438"/>
                    <a:pt x="365545" y="381438"/>
                  </a:cubicBezTo>
                  <a:lnTo>
                    <a:pt x="445011" y="381438"/>
                  </a:lnTo>
                  <a:cubicBezTo>
                    <a:pt x="480122" y="381438"/>
                    <a:pt x="508584" y="352976"/>
                    <a:pt x="508584" y="317865"/>
                  </a:cubicBezTo>
                  <a:lnTo>
                    <a:pt x="508584" y="63573"/>
                  </a:lnTo>
                  <a:cubicBezTo>
                    <a:pt x="508584" y="28463"/>
                    <a:pt x="480122" y="0"/>
                    <a:pt x="445011" y="0"/>
                  </a:cubicBezTo>
                  <a:lnTo>
                    <a:pt x="63573" y="0"/>
                  </a:lnTo>
                  <a:close/>
                </a:path>
              </a:pathLst>
            </a:custGeom>
            <a:gradFill>
              <a:gsLst>
                <a:gs pos="0">
                  <a:srgbClr val="82C9C5"/>
                </a:gs>
                <a:gs pos="100000">
                  <a:srgbClr val="236FA7"/>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0" name="Google Shape;320;p10"/>
            <p:cNvSpPr/>
            <p:nvPr/>
          </p:nvSpPr>
          <p:spPr>
            <a:xfrm>
              <a:off x="9912459" y="3658615"/>
              <a:ext cx="317865" cy="190719"/>
            </a:xfrm>
            <a:custGeom>
              <a:rect b="b" l="l" r="r" t="t"/>
              <a:pathLst>
                <a:path extrusionOk="0" h="190719" w="317865">
                  <a:moveTo>
                    <a:pt x="0" y="15893"/>
                  </a:moveTo>
                  <a:cubicBezTo>
                    <a:pt x="0" y="7116"/>
                    <a:pt x="7116" y="0"/>
                    <a:pt x="15893" y="0"/>
                  </a:cubicBezTo>
                  <a:lnTo>
                    <a:pt x="301972" y="0"/>
                  </a:lnTo>
                  <a:cubicBezTo>
                    <a:pt x="310748" y="0"/>
                    <a:pt x="317865" y="7116"/>
                    <a:pt x="317865" y="15893"/>
                  </a:cubicBezTo>
                  <a:cubicBezTo>
                    <a:pt x="317865" y="24671"/>
                    <a:pt x="310748" y="31787"/>
                    <a:pt x="301972" y="31787"/>
                  </a:cubicBezTo>
                  <a:lnTo>
                    <a:pt x="15893" y="31787"/>
                  </a:lnTo>
                  <a:cubicBezTo>
                    <a:pt x="7116" y="31787"/>
                    <a:pt x="0" y="24671"/>
                    <a:pt x="0" y="15893"/>
                  </a:cubicBezTo>
                  <a:close/>
                  <a:moveTo>
                    <a:pt x="0" y="95360"/>
                  </a:moveTo>
                  <a:cubicBezTo>
                    <a:pt x="0" y="86582"/>
                    <a:pt x="7116" y="79466"/>
                    <a:pt x="15893" y="79466"/>
                  </a:cubicBezTo>
                  <a:lnTo>
                    <a:pt x="301972" y="79466"/>
                  </a:lnTo>
                  <a:cubicBezTo>
                    <a:pt x="310748" y="79466"/>
                    <a:pt x="317865" y="86582"/>
                    <a:pt x="317865" y="95360"/>
                  </a:cubicBezTo>
                  <a:cubicBezTo>
                    <a:pt x="317865" y="104137"/>
                    <a:pt x="310748" y="111253"/>
                    <a:pt x="301972" y="111253"/>
                  </a:cubicBezTo>
                  <a:lnTo>
                    <a:pt x="15893" y="111253"/>
                  </a:lnTo>
                  <a:cubicBezTo>
                    <a:pt x="7116" y="111253"/>
                    <a:pt x="0" y="104137"/>
                    <a:pt x="0" y="95360"/>
                  </a:cubicBezTo>
                  <a:close/>
                  <a:moveTo>
                    <a:pt x="0" y="174826"/>
                  </a:moveTo>
                  <a:cubicBezTo>
                    <a:pt x="0" y="166048"/>
                    <a:pt x="7116" y="158933"/>
                    <a:pt x="15893" y="158933"/>
                  </a:cubicBezTo>
                  <a:lnTo>
                    <a:pt x="174826" y="158933"/>
                  </a:lnTo>
                  <a:cubicBezTo>
                    <a:pt x="183603" y="158933"/>
                    <a:pt x="190719" y="166048"/>
                    <a:pt x="190719" y="174826"/>
                  </a:cubicBezTo>
                  <a:cubicBezTo>
                    <a:pt x="190719" y="183603"/>
                    <a:pt x="183603" y="190719"/>
                    <a:pt x="174826" y="190719"/>
                  </a:cubicBezTo>
                  <a:lnTo>
                    <a:pt x="15893" y="190719"/>
                  </a:lnTo>
                  <a:cubicBezTo>
                    <a:pt x="7116" y="190719"/>
                    <a:pt x="0" y="183603"/>
                    <a:pt x="0" y="174826"/>
                  </a:cubicBezTo>
                  <a:close/>
                </a:path>
              </a:pathLst>
            </a:custGeom>
            <a:gradFill>
              <a:gsLst>
                <a:gs pos="0">
                  <a:srgbClr val="82C9C5"/>
                </a:gs>
                <a:gs pos="100000">
                  <a:srgbClr val="236FA7"/>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21" name="Google Shape;321;p10"/>
          <p:cNvSpPr/>
          <p:nvPr/>
        </p:nvSpPr>
        <p:spPr>
          <a:xfrm>
            <a:off x="5963285" y="3721616"/>
            <a:ext cx="508584" cy="487384"/>
          </a:xfrm>
          <a:custGeom>
            <a:rect b="b" l="l" r="r" t="t"/>
            <a:pathLst>
              <a:path extrusionOk="0" h="487384" w="508584">
                <a:moveTo>
                  <a:pt x="445011" y="31787"/>
                </a:moveTo>
                <a:cubicBezTo>
                  <a:pt x="462567" y="31787"/>
                  <a:pt x="476798" y="46018"/>
                  <a:pt x="476798" y="63573"/>
                </a:cubicBezTo>
                <a:lnTo>
                  <a:pt x="476798" y="317865"/>
                </a:lnTo>
                <a:cubicBezTo>
                  <a:pt x="476798" y="335421"/>
                  <a:pt x="462567" y="349652"/>
                  <a:pt x="445011" y="349652"/>
                </a:cubicBezTo>
                <a:lnTo>
                  <a:pt x="365545" y="349652"/>
                </a:lnTo>
                <a:cubicBezTo>
                  <a:pt x="345535" y="349652"/>
                  <a:pt x="326692" y="359073"/>
                  <a:pt x="314686" y="375081"/>
                </a:cubicBezTo>
                <a:lnTo>
                  <a:pt x="254292" y="455596"/>
                </a:lnTo>
                <a:lnTo>
                  <a:pt x="193898" y="375081"/>
                </a:lnTo>
                <a:cubicBezTo>
                  <a:pt x="181892" y="359073"/>
                  <a:pt x="163049" y="349652"/>
                  <a:pt x="143039" y="349652"/>
                </a:cubicBezTo>
                <a:lnTo>
                  <a:pt x="63573" y="349652"/>
                </a:lnTo>
                <a:cubicBezTo>
                  <a:pt x="46018" y="349652"/>
                  <a:pt x="31787" y="335421"/>
                  <a:pt x="31787" y="317865"/>
                </a:cubicBezTo>
                <a:lnTo>
                  <a:pt x="31787" y="63573"/>
                </a:lnTo>
                <a:cubicBezTo>
                  <a:pt x="31787" y="46018"/>
                  <a:pt x="46018" y="31787"/>
                  <a:pt x="63573" y="31787"/>
                </a:cubicBezTo>
                <a:lnTo>
                  <a:pt x="445011" y="31787"/>
                </a:lnTo>
                <a:close/>
                <a:moveTo>
                  <a:pt x="63573" y="0"/>
                </a:moveTo>
                <a:cubicBezTo>
                  <a:pt x="28463" y="0"/>
                  <a:pt x="0" y="28463"/>
                  <a:pt x="0" y="63573"/>
                </a:cubicBezTo>
                <a:lnTo>
                  <a:pt x="0" y="317865"/>
                </a:lnTo>
                <a:cubicBezTo>
                  <a:pt x="0" y="352976"/>
                  <a:pt x="28463" y="381438"/>
                  <a:pt x="63573" y="381438"/>
                </a:cubicBezTo>
                <a:lnTo>
                  <a:pt x="143039" y="381438"/>
                </a:lnTo>
                <a:cubicBezTo>
                  <a:pt x="153044" y="381438"/>
                  <a:pt x="162466" y="386149"/>
                  <a:pt x="168468" y="394153"/>
                </a:cubicBezTo>
                <a:lnTo>
                  <a:pt x="228863" y="474668"/>
                </a:lnTo>
                <a:cubicBezTo>
                  <a:pt x="239396" y="488711"/>
                  <a:pt x="259320" y="491559"/>
                  <a:pt x="273364" y="481025"/>
                </a:cubicBezTo>
                <a:cubicBezTo>
                  <a:pt x="275774" y="479216"/>
                  <a:pt x="277914" y="477077"/>
                  <a:pt x="279721" y="474668"/>
                </a:cubicBezTo>
                <a:lnTo>
                  <a:pt x="340116" y="394153"/>
                </a:lnTo>
                <a:cubicBezTo>
                  <a:pt x="346120" y="386149"/>
                  <a:pt x="355538" y="381438"/>
                  <a:pt x="365545" y="381438"/>
                </a:cubicBezTo>
                <a:lnTo>
                  <a:pt x="445011" y="381438"/>
                </a:lnTo>
                <a:cubicBezTo>
                  <a:pt x="480122" y="381438"/>
                  <a:pt x="508584" y="352976"/>
                  <a:pt x="508584" y="317865"/>
                </a:cubicBezTo>
                <a:lnTo>
                  <a:pt x="508584" y="63573"/>
                </a:lnTo>
                <a:cubicBezTo>
                  <a:pt x="508584" y="28463"/>
                  <a:pt x="480122" y="0"/>
                  <a:pt x="445011" y="0"/>
                </a:cubicBezTo>
                <a:lnTo>
                  <a:pt x="63573" y="0"/>
                </a:lnTo>
                <a:close/>
              </a:path>
            </a:pathLst>
          </a:custGeom>
          <a:gradFill>
            <a:gsLst>
              <a:gs pos="0">
                <a:srgbClr val="82C9C5"/>
              </a:gs>
              <a:gs pos="100000">
                <a:srgbClr val="236FA7"/>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22" name="Google Shape;322;p10"/>
          <p:cNvGrpSpPr/>
          <p:nvPr/>
        </p:nvGrpSpPr>
        <p:grpSpPr>
          <a:xfrm>
            <a:off x="1778000" y="3721616"/>
            <a:ext cx="508584" cy="487384"/>
            <a:chOff x="1778000" y="3563256"/>
            <a:chExt cx="508584" cy="487384"/>
          </a:xfrm>
        </p:grpSpPr>
        <p:sp>
          <p:nvSpPr>
            <p:cNvPr id="323" name="Google Shape;323;p10"/>
            <p:cNvSpPr/>
            <p:nvPr/>
          </p:nvSpPr>
          <p:spPr>
            <a:xfrm>
              <a:off x="1778000" y="3563256"/>
              <a:ext cx="508584" cy="487384"/>
            </a:xfrm>
            <a:custGeom>
              <a:rect b="b" l="l" r="r" t="t"/>
              <a:pathLst>
                <a:path extrusionOk="0" h="487384" w="508584">
                  <a:moveTo>
                    <a:pt x="445011" y="31787"/>
                  </a:moveTo>
                  <a:cubicBezTo>
                    <a:pt x="462567" y="31787"/>
                    <a:pt x="476798" y="46018"/>
                    <a:pt x="476798" y="63573"/>
                  </a:cubicBezTo>
                  <a:lnTo>
                    <a:pt x="476798" y="317865"/>
                  </a:lnTo>
                  <a:cubicBezTo>
                    <a:pt x="476798" y="335421"/>
                    <a:pt x="462567" y="349652"/>
                    <a:pt x="445011" y="349652"/>
                  </a:cubicBezTo>
                  <a:lnTo>
                    <a:pt x="365545" y="349652"/>
                  </a:lnTo>
                  <a:cubicBezTo>
                    <a:pt x="345535" y="349652"/>
                    <a:pt x="326692" y="359073"/>
                    <a:pt x="314686" y="375081"/>
                  </a:cubicBezTo>
                  <a:lnTo>
                    <a:pt x="254292" y="455596"/>
                  </a:lnTo>
                  <a:lnTo>
                    <a:pt x="193898" y="375081"/>
                  </a:lnTo>
                  <a:cubicBezTo>
                    <a:pt x="181892" y="359073"/>
                    <a:pt x="163049" y="349652"/>
                    <a:pt x="143039" y="349652"/>
                  </a:cubicBezTo>
                  <a:lnTo>
                    <a:pt x="63573" y="349652"/>
                  </a:lnTo>
                  <a:cubicBezTo>
                    <a:pt x="46018" y="349652"/>
                    <a:pt x="31787" y="335421"/>
                    <a:pt x="31787" y="317865"/>
                  </a:cubicBezTo>
                  <a:lnTo>
                    <a:pt x="31787" y="63573"/>
                  </a:lnTo>
                  <a:cubicBezTo>
                    <a:pt x="31787" y="46018"/>
                    <a:pt x="46018" y="31787"/>
                    <a:pt x="63573" y="31787"/>
                  </a:cubicBezTo>
                  <a:lnTo>
                    <a:pt x="445011" y="31787"/>
                  </a:lnTo>
                  <a:close/>
                  <a:moveTo>
                    <a:pt x="63573" y="0"/>
                  </a:moveTo>
                  <a:cubicBezTo>
                    <a:pt x="28463" y="0"/>
                    <a:pt x="0" y="28463"/>
                    <a:pt x="0" y="63573"/>
                  </a:cubicBezTo>
                  <a:lnTo>
                    <a:pt x="0" y="317865"/>
                  </a:lnTo>
                  <a:cubicBezTo>
                    <a:pt x="0" y="352976"/>
                    <a:pt x="28463" y="381438"/>
                    <a:pt x="63573" y="381438"/>
                  </a:cubicBezTo>
                  <a:lnTo>
                    <a:pt x="143039" y="381438"/>
                  </a:lnTo>
                  <a:cubicBezTo>
                    <a:pt x="153044" y="381438"/>
                    <a:pt x="162466" y="386149"/>
                    <a:pt x="168468" y="394153"/>
                  </a:cubicBezTo>
                  <a:lnTo>
                    <a:pt x="228863" y="474668"/>
                  </a:lnTo>
                  <a:cubicBezTo>
                    <a:pt x="239396" y="488711"/>
                    <a:pt x="259320" y="491559"/>
                    <a:pt x="273364" y="481025"/>
                  </a:cubicBezTo>
                  <a:cubicBezTo>
                    <a:pt x="275774" y="479216"/>
                    <a:pt x="277914" y="477077"/>
                    <a:pt x="279721" y="474668"/>
                  </a:cubicBezTo>
                  <a:lnTo>
                    <a:pt x="340116" y="394153"/>
                  </a:lnTo>
                  <a:cubicBezTo>
                    <a:pt x="346120" y="386149"/>
                    <a:pt x="355538" y="381438"/>
                    <a:pt x="365545" y="381438"/>
                  </a:cubicBezTo>
                  <a:lnTo>
                    <a:pt x="445011" y="381438"/>
                  </a:lnTo>
                  <a:cubicBezTo>
                    <a:pt x="480122" y="381438"/>
                    <a:pt x="508584" y="352976"/>
                    <a:pt x="508584" y="317865"/>
                  </a:cubicBezTo>
                  <a:lnTo>
                    <a:pt x="508584" y="63573"/>
                  </a:lnTo>
                  <a:cubicBezTo>
                    <a:pt x="508584" y="28463"/>
                    <a:pt x="480122" y="0"/>
                    <a:pt x="445011" y="0"/>
                  </a:cubicBezTo>
                  <a:lnTo>
                    <a:pt x="63573" y="0"/>
                  </a:lnTo>
                  <a:close/>
                </a:path>
              </a:pathLst>
            </a:custGeom>
            <a:gradFill>
              <a:gsLst>
                <a:gs pos="0">
                  <a:srgbClr val="82C9C5"/>
                </a:gs>
                <a:gs pos="100000">
                  <a:srgbClr val="236FA7"/>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4" name="Google Shape;324;p10"/>
            <p:cNvSpPr/>
            <p:nvPr/>
          </p:nvSpPr>
          <p:spPr>
            <a:xfrm>
              <a:off x="1873359" y="3722188"/>
              <a:ext cx="317865" cy="63573"/>
            </a:xfrm>
            <a:custGeom>
              <a:rect b="b" l="l" r="r" t="t"/>
              <a:pathLst>
                <a:path extrusionOk="0" h="63573" w="317865">
                  <a:moveTo>
                    <a:pt x="63573" y="31787"/>
                  </a:moveTo>
                  <a:cubicBezTo>
                    <a:pt x="63573" y="49342"/>
                    <a:pt x="49342" y="63573"/>
                    <a:pt x="31787" y="63573"/>
                  </a:cubicBezTo>
                  <a:cubicBezTo>
                    <a:pt x="14231" y="63573"/>
                    <a:pt x="0" y="49342"/>
                    <a:pt x="0" y="31787"/>
                  </a:cubicBezTo>
                  <a:cubicBezTo>
                    <a:pt x="0" y="14231"/>
                    <a:pt x="14231" y="0"/>
                    <a:pt x="31787" y="0"/>
                  </a:cubicBezTo>
                  <a:cubicBezTo>
                    <a:pt x="49342" y="0"/>
                    <a:pt x="63573" y="14231"/>
                    <a:pt x="63573" y="31787"/>
                  </a:cubicBezTo>
                  <a:close/>
                  <a:moveTo>
                    <a:pt x="190719" y="31787"/>
                  </a:moveTo>
                  <a:cubicBezTo>
                    <a:pt x="190719" y="49342"/>
                    <a:pt x="176488" y="63573"/>
                    <a:pt x="158933" y="63573"/>
                  </a:cubicBezTo>
                  <a:cubicBezTo>
                    <a:pt x="141377" y="63573"/>
                    <a:pt x="127146" y="49342"/>
                    <a:pt x="127146" y="31787"/>
                  </a:cubicBezTo>
                  <a:cubicBezTo>
                    <a:pt x="127146" y="14231"/>
                    <a:pt x="141377" y="0"/>
                    <a:pt x="158933" y="0"/>
                  </a:cubicBezTo>
                  <a:cubicBezTo>
                    <a:pt x="176488" y="0"/>
                    <a:pt x="190719" y="14231"/>
                    <a:pt x="190719" y="31787"/>
                  </a:cubicBezTo>
                  <a:close/>
                  <a:moveTo>
                    <a:pt x="317865" y="31787"/>
                  </a:moveTo>
                  <a:cubicBezTo>
                    <a:pt x="317865" y="49342"/>
                    <a:pt x="303634" y="63573"/>
                    <a:pt x="286079" y="63573"/>
                  </a:cubicBezTo>
                  <a:cubicBezTo>
                    <a:pt x="268523" y="63573"/>
                    <a:pt x="254292" y="49342"/>
                    <a:pt x="254292" y="31787"/>
                  </a:cubicBezTo>
                  <a:cubicBezTo>
                    <a:pt x="254292" y="14231"/>
                    <a:pt x="268523" y="0"/>
                    <a:pt x="286079" y="0"/>
                  </a:cubicBezTo>
                  <a:cubicBezTo>
                    <a:pt x="303634" y="0"/>
                    <a:pt x="317865" y="14231"/>
                    <a:pt x="317865" y="31787"/>
                  </a:cubicBezTo>
                  <a:close/>
                </a:path>
              </a:pathLst>
            </a:custGeom>
            <a:gradFill>
              <a:gsLst>
                <a:gs pos="0">
                  <a:srgbClr val="82C9C5"/>
                </a:gs>
                <a:gs pos="100000">
                  <a:srgbClr val="236FA7"/>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325" name="Google Shape;325;p10"/>
          <p:cNvGrpSpPr/>
          <p:nvPr/>
        </p:nvGrpSpPr>
        <p:grpSpPr>
          <a:xfrm>
            <a:off x="3790950" y="3721616"/>
            <a:ext cx="508584" cy="487384"/>
            <a:chOff x="3784600" y="3563256"/>
            <a:chExt cx="508584" cy="487384"/>
          </a:xfrm>
        </p:grpSpPr>
        <p:sp>
          <p:nvSpPr>
            <p:cNvPr id="326" name="Google Shape;326;p10"/>
            <p:cNvSpPr/>
            <p:nvPr/>
          </p:nvSpPr>
          <p:spPr>
            <a:xfrm>
              <a:off x="3784600" y="3563256"/>
              <a:ext cx="508584" cy="487384"/>
            </a:xfrm>
            <a:custGeom>
              <a:rect b="b" l="l" r="r" t="t"/>
              <a:pathLst>
                <a:path extrusionOk="0" h="487384" w="508584">
                  <a:moveTo>
                    <a:pt x="445011" y="31787"/>
                  </a:moveTo>
                  <a:cubicBezTo>
                    <a:pt x="462567" y="31787"/>
                    <a:pt x="476798" y="46018"/>
                    <a:pt x="476798" y="63573"/>
                  </a:cubicBezTo>
                  <a:lnTo>
                    <a:pt x="476798" y="317865"/>
                  </a:lnTo>
                  <a:cubicBezTo>
                    <a:pt x="476798" y="335421"/>
                    <a:pt x="462567" y="349652"/>
                    <a:pt x="445011" y="349652"/>
                  </a:cubicBezTo>
                  <a:lnTo>
                    <a:pt x="365545" y="349652"/>
                  </a:lnTo>
                  <a:cubicBezTo>
                    <a:pt x="345535" y="349652"/>
                    <a:pt x="326692" y="359073"/>
                    <a:pt x="314686" y="375081"/>
                  </a:cubicBezTo>
                  <a:lnTo>
                    <a:pt x="254292" y="455596"/>
                  </a:lnTo>
                  <a:lnTo>
                    <a:pt x="193898" y="375081"/>
                  </a:lnTo>
                  <a:cubicBezTo>
                    <a:pt x="181892" y="359073"/>
                    <a:pt x="163049" y="349652"/>
                    <a:pt x="143039" y="349652"/>
                  </a:cubicBezTo>
                  <a:lnTo>
                    <a:pt x="63573" y="349652"/>
                  </a:lnTo>
                  <a:cubicBezTo>
                    <a:pt x="46018" y="349652"/>
                    <a:pt x="31787" y="335421"/>
                    <a:pt x="31787" y="317865"/>
                  </a:cubicBezTo>
                  <a:lnTo>
                    <a:pt x="31787" y="63573"/>
                  </a:lnTo>
                  <a:cubicBezTo>
                    <a:pt x="31787" y="46018"/>
                    <a:pt x="46018" y="31787"/>
                    <a:pt x="63573" y="31787"/>
                  </a:cubicBezTo>
                  <a:lnTo>
                    <a:pt x="445011" y="31787"/>
                  </a:lnTo>
                  <a:close/>
                  <a:moveTo>
                    <a:pt x="63573" y="0"/>
                  </a:moveTo>
                  <a:cubicBezTo>
                    <a:pt x="28463" y="0"/>
                    <a:pt x="0" y="28463"/>
                    <a:pt x="0" y="63573"/>
                  </a:cubicBezTo>
                  <a:lnTo>
                    <a:pt x="0" y="317865"/>
                  </a:lnTo>
                  <a:cubicBezTo>
                    <a:pt x="0" y="352976"/>
                    <a:pt x="28463" y="381438"/>
                    <a:pt x="63573" y="381438"/>
                  </a:cubicBezTo>
                  <a:lnTo>
                    <a:pt x="143039" y="381438"/>
                  </a:lnTo>
                  <a:cubicBezTo>
                    <a:pt x="153044" y="381438"/>
                    <a:pt x="162466" y="386149"/>
                    <a:pt x="168468" y="394153"/>
                  </a:cubicBezTo>
                  <a:lnTo>
                    <a:pt x="228863" y="474668"/>
                  </a:lnTo>
                  <a:cubicBezTo>
                    <a:pt x="239396" y="488711"/>
                    <a:pt x="259320" y="491559"/>
                    <a:pt x="273364" y="481025"/>
                  </a:cubicBezTo>
                  <a:cubicBezTo>
                    <a:pt x="275774" y="479216"/>
                    <a:pt x="277914" y="477077"/>
                    <a:pt x="279721" y="474668"/>
                  </a:cubicBezTo>
                  <a:lnTo>
                    <a:pt x="340116" y="394153"/>
                  </a:lnTo>
                  <a:cubicBezTo>
                    <a:pt x="346120" y="386149"/>
                    <a:pt x="355538" y="381438"/>
                    <a:pt x="365545" y="381438"/>
                  </a:cubicBezTo>
                  <a:lnTo>
                    <a:pt x="445011" y="381438"/>
                  </a:lnTo>
                  <a:cubicBezTo>
                    <a:pt x="480122" y="381438"/>
                    <a:pt x="508584" y="352976"/>
                    <a:pt x="508584" y="317865"/>
                  </a:cubicBezTo>
                  <a:lnTo>
                    <a:pt x="508584" y="63573"/>
                  </a:lnTo>
                  <a:cubicBezTo>
                    <a:pt x="508584" y="28463"/>
                    <a:pt x="480122" y="0"/>
                    <a:pt x="445011" y="0"/>
                  </a:cubicBezTo>
                  <a:lnTo>
                    <a:pt x="63573" y="0"/>
                  </a:lnTo>
                  <a:close/>
                </a:path>
              </a:pathLst>
            </a:custGeom>
            <a:gradFill>
              <a:gsLst>
                <a:gs pos="0">
                  <a:srgbClr val="82C9C5"/>
                </a:gs>
                <a:gs pos="100000">
                  <a:srgbClr val="236FA7"/>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7" name="Google Shape;327;p10"/>
            <p:cNvSpPr/>
            <p:nvPr/>
          </p:nvSpPr>
          <p:spPr>
            <a:xfrm>
              <a:off x="3911745" y="3690225"/>
              <a:ext cx="239109" cy="159148"/>
            </a:xfrm>
            <a:custGeom>
              <a:rect b="b" l="l" r="r" t="t"/>
              <a:pathLst>
                <a:path extrusionOk="0" h="159148" w="239109">
                  <a:moveTo>
                    <a:pt x="97458" y="24334"/>
                  </a:moveTo>
                  <a:cubicBezTo>
                    <a:pt x="81665" y="-261"/>
                    <a:pt x="48923" y="-7396"/>
                    <a:pt x="24328" y="8397"/>
                  </a:cubicBezTo>
                  <a:cubicBezTo>
                    <a:pt x="9087" y="18184"/>
                    <a:pt x="-90" y="35084"/>
                    <a:pt x="1" y="53196"/>
                  </a:cubicBezTo>
                  <a:cubicBezTo>
                    <a:pt x="18" y="82461"/>
                    <a:pt x="23756" y="106170"/>
                    <a:pt x="53021" y="106153"/>
                  </a:cubicBezTo>
                  <a:cubicBezTo>
                    <a:pt x="63075" y="106147"/>
                    <a:pt x="72920" y="103280"/>
                    <a:pt x="81406" y="97888"/>
                  </a:cubicBezTo>
                  <a:cubicBezTo>
                    <a:pt x="77242" y="110253"/>
                    <a:pt x="69486" y="123445"/>
                    <a:pt x="56708" y="136668"/>
                  </a:cubicBezTo>
                  <a:cubicBezTo>
                    <a:pt x="51617" y="141934"/>
                    <a:pt x="51759" y="150331"/>
                    <a:pt x="57026" y="155422"/>
                  </a:cubicBezTo>
                  <a:cubicBezTo>
                    <a:pt x="62292" y="160513"/>
                    <a:pt x="70689" y="160371"/>
                    <a:pt x="75780" y="155104"/>
                  </a:cubicBezTo>
                  <a:cubicBezTo>
                    <a:pt x="123014" y="106153"/>
                    <a:pt x="116880" y="52942"/>
                    <a:pt x="97458" y="24398"/>
                  </a:cubicBezTo>
                  <a:close/>
                  <a:moveTo>
                    <a:pt x="224604" y="24334"/>
                  </a:moveTo>
                  <a:cubicBezTo>
                    <a:pt x="208809" y="-261"/>
                    <a:pt x="176069" y="-7396"/>
                    <a:pt x="151474" y="8397"/>
                  </a:cubicBezTo>
                  <a:cubicBezTo>
                    <a:pt x="136233" y="18184"/>
                    <a:pt x="127056" y="35084"/>
                    <a:pt x="127147" y="53196"/>
                  </a:cubicBezTo>
                  <a:cubicBezTo>
                    <a:pt x="127164" y="82461"/>
                    <a:pt x="150902" y="106170"/>
                    <a:pt x="180167" y="106153"/>
                  </a:cubicBezTo>
                  <a:cubicBezTo>
                    <a:pt x="190221" y="106147"/>
                    <a:pt x="200065" y="103280"/>
                    <a:pt x="208552" y="97888"/>
                  </a:cubicBezTo>
                  <a:cubicBezTo>
                    <a:pt x="204388" y="110253"/>
                    <a:pt x="196632" y="123445"/>
                    <a:pt x="183854" y="136668"/>
                  </a:cubicBezTo>
                  <a:cubicBezTo>
                    <a:pt x="178763" y="141934"/>
                    <a:pt x="178905" y="150331"/>
                    <a:pt x="184172" y="155422"/>
                  </a:cubicBezTo>
                  <a:cubicBezTo>
                    <a:pt x="189438" y="160513"/>
                    <a:pt x="197833" y="160371"/>
                    <a:pt x="202926" y="155104"/>
                  </a:cubicBezTo>
                  <a:cubicBezTo>
                    <a:pt x="250160" y="106153"/>
                    <a:pt x="244026" y="52942"/>
                    <a:pt x="224604" y="24398"/>
                  </a:cubicBezTo>
                  <a:close/>
                </a:path>
              </a:pathLst>
            </a:custGeom>
            <a:gradFill>
              <a:gsLst>
                <a:gs pos="0">
                  <a:srgbClr val="82C9C5"/>
                </a:gs>
                <a:gs pos="100000">
                  <a:srgbClr val="236FA7"/>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28" name="Google Shape;328;p10"/>
          <p:cNvSpPr txBox="1"/>
          <p:nvPr/>
        </p:nvSpPr>
        <p:spPr>
          <a:xfrm flipH="1">
            <a:off x="4797425" y="1741170"/>
            <a:ext cx="2616835" cy="1057275"/>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b="0" i="0" lang="en-US" sz="1200" u="none" cap="none" strike="noStrike">
                <a:solidFill>
                  <a:srgbClr val="3A3838"/>
                </a:solidFill>
                <a:latin typeface="Arial"/>
                <a:ea typeface="Arial"/>
                <a:cs typeface="Arial"/>
                <a:sym typeface="Arial"/>
              </a:rPr>
              <a:t>Foam-type products can be easily applied to wounds, making it possible to treat patients without the help of experts at site.</a:t>
            </a:r>
            <a:endParaRPr/>
          </a:p>
        </p:txBody>
      </p:sp>
      <p:sp>
        <p:nvSpPr>
          <p:cNvPr id="329" name="Google Shape;329;p10"/>
          <p:cNvSpPr txBox="1"/>
          <p:nvPr/>
        </p:nvSpPr>
        <p:spPr>
          <a:xfrm flipH="1">
            <a:off x="8873490" y="1765300"/>
            <a:ext cx="2453640" cy="1003935"/>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b="0" i="0" lang="en-US" sz="1200" u="none" cap="none" strike="noStrike">
                <a:solidFill>
                  <a:srgbClr val="3A3838"/>
                </a:solidFill>
                <a:latin typeface="Arial"/>
                <a:ea typeface="Arial"/>
                <a:cs typeface="Arial"/>
                <a:sym typeface="Arial"/>
              </a:rPr>
              <a:t>Foam products can be applied evenly despite the curves of the human body. Foam is also easy to apply to large wounds.</a:t>
            </a:r>
            <a:endParaRPr/>
          </a:p>
        </p:txBody>
      </p:sp>
      <p:sp>
        <p:nvSpPr>
          <p:cNvPr id="330" name="Google Shape;330;p10"/>
          <p:cNvSpPr txBox="1"/>
          <p:nvPr/>
        </p:nvSpPr>
        <p:spPr>
          <a:xfrm flipH="1">
            <a:off x="2870844" y="5133044"/>
            <a:ext cx="2367253" cy="774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200" u="none" cap="none" strike="noStrike">
                <a:solidFill>
                  <a:srgbClr val="3A3838"/>
                </a:solidFill>
                <a:latin typeface="Arial"/>
                <a:ea typeface="Arial"/>
                <a:cs typeface="Arial"/>
                <a:sym typeface="Arial"/>
              </a:rPr>
              <a:t>The product in the container can replace many medical tools for burn patients</a:t>
            </a:r>
            <a:endParaRPr/>
          </a:p>
        </p:txBody>
      </p:sp>
      <p:sp>
        <p:nvSpPr>
          <p:cNvPr id="331" name="Google Shape;331;p10"/>
          <p:cNvSpPr txBox="1"/>
          <p:nvPr/>
        </p:nvSpPr>
        <p:spPr>
          <a:xfrm flipH="1">
            <a:off x="6788150" y="5142865"/>
            <a:ext cx="2653665" cy="103314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200" u="none" cap="none" strike="noStrike">
                <a:solidFill>
                  <a:srgbClr val="3A3838"/>
                </a:solidFill>
                <a:latin typeface="Arial"/>
                <a:ea typeface="Arial"/>
                <a:cs typeface="Arial"/>
                <a:sym typeface="Arial"/>
              </a:rPr>
              <a:t> Unlike existing gauze bandages or patches that attach to the skin, the foam reduces skin contact and reduces pain.</a:t>
            </a:r>
            <a:endParaRPr/>
          </a:p>
        </p:txBody>
      </p:sp>
      <p:grpSp>
        <p:nvGrpSpPr>
          <p:cNvPr id="332" name="Google Shape;332;p10"/>
          <p:cNvGrpSpPr/>
          <p:nvPr/>
        </p:nvGrpSpPr>
        <p:grpSpPr>
          <a:xfrm>
            <a:off x="0" y="458933"/>
            <a:ext cx="1112109" cy="465222"/>
            <a:chOff x="160637" y="545432"/>
            <a:chExt cx="1112109" cy="465222"/>
          </a:xfrm>
        </p:grpSpPr>
        <p:sp>
          <p:nvSpPr>
            <p:cNvPr id="333" name="Google Shape;333;p10"/>
            <p:cNvSpPr/>
            <p:nvPr/>
          </p:nvSpPr>
          <p:spPr>
            <a:xfrm>
              <a:off x="160637" y="545432"/>
              <a:ext cx="856505" cy="465222"/>
            </a:xfrm>
            <a:prstGeom prst="rect">
              <a:avLst/>
            </a:prstGeom>
            <a:gradFill>
              <a:gsLst>
                <a:gs pos="0">
                  <a:srgbClr val="82C9C5"/>
                </a:gs>
                <a:gs pos="1000">
                  <a:srgbClr val="82C9C5"/>
                </a:gs>
                <a:gs pos="81000">
                  <a:srgbClr val="236FA7"/>
                </a:gs>
                <a:gs pos="100000">
                  <a:srgbClr val="236FA7"/>
                </a:gs>
              </a:gsLst>
              <a:lin ang="2700000" scaled="0"/>
            </a:gradFill>
            <a:ln>
              <a:noFill/>
            </a:ln>
            <a:effectLst>
              <a:outerShdw blurRad="101600" rotWithShape="0" algn="tl" dir="2700000" dist="381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4" name="Google Shape;334;p10"/>
            <p:cNvSpPr/>
            <p:nvPr/>
          </p:nvSpPr>
          <p:spPr>
            <a:xfrm>
              <a:off x="1149179" y="545432"/>
              <a:ext cx="123567" cy="465222"/>
            </a:xfrm>
            <a:prstGeom prst="rect">
              <a:avLst/>
            </a:prstGeom>
            <a:gradFill>
              <a:gsLst>
                <a:gs pos="0">
                  <a:srgbClr val="82C9C5"/>
                </a:gs>
                <a:gs pos="1000">
                  <a:srgbClr val="82C9C5"/>
                </a:gs>
                <a:gs pos="81000">
                  <a:srgbClr val="236FA7"/>
                </a:gs>
                <a:gs pos="100000">
                  <a:srgbClr val="236FA7"/>
                </a:gs>
              </a:gsLst>
              <a:lin ang="2700000" scaled="0"/>
            </a:gradFill>
            <a:ln>
              <a:noFill/>
            </a:ln>
            <a:effectLst>
              <a:outerShdw blurRad="101600" rotWithShape="0" algn="tl" dir="2700000" dist="381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35" name="Google Shape;335;p10"/>
          <p:cNvSpPr txBox="1"/>
          <p:nvPr/>
        </p:nvSpPr>
        <p:spPr>
          <a:xfrm flipH="1">
            <a:off x="1367790" y="453390"/>
            <a:ext cx="6856095" cy="9531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3A3838"/>
                </a:solidFill>
                <a:latin typeface="Arial"/>
                <a:ea typeface="Arial"/>
                <a:cs typeface="Arial"/>
                <a:sym typeface="Arial"/>
              </a:rPr>
              <a:t>Uniqueness of the Project, </a:t>
            </a:r>
            <a:endParaRPr/>
          </a:p>
          <a:p>
            <a:pPr indent="0" lvl="0" marL="0" marR="0" rtl="0" algn="l">
              <a:spcBef>
                <a:spcPts val="0"/>
              </a:spcBef>
              <a:spcAft>
                <a:spcPts val="0"/>
              </a:spcAft>
              <a:buNone/>
            </a:pPr>
            <a:r>
              <a:rPr b="1" lang="en-US" sz="2800">
                <a:solidFill>
                  <a:srgbClr val="3A3838"/>
                </a:solidFill>
                <a:latin typeface="Arial"/>
                <a:ea typeface="Arial"/>
                <a:cs typeface="Arial"/>
                <a:sym typeface="Arial"/>
              </a:rPr>
              <a:t>Solution to Existing Problem </a:t>
            </a:r>
            <a:endParaRPr b="1" sz="2800">
              <a:solidFill>
                <a:srgbClr val="3A3838"/>
              </a:solidFill>
              <a:latin typeface="Arial"/>
              <a:ea typeface="Arial"/>
              <a:cs typeface="Arial"/>
              <a:sym typeface="Arial"/>
            </a:endParaRPr>
          </a:p>
        </p:txBody>
      </p:sp>
      <p:sp>
        <p:nvSpPr>
          <p:cNvPr id="336" name="Google Shape;336;p10"/>
          <p:cNvSpPr txBox="1"/>
          <p:nvPr/>
        </p:nvSpPr>
        <p:spPr>
          <a:xfrm flipH="1">
            <a:off x="10128651" y="502509"/>
            <a:ext cx="1894473" cy="4603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82C9C5"/>
                </a:solidFill>
                <a:latin typeface="Arial"/>
                <a:ea typeface="Arial"/>
                <a:cs typeface="Arial"/>
                <a:sym typeface="Arial"/>
              </a:rPr>
              <a:t>PART  03</a:t>
            </a:r>
            <a:endParaRPr b="1" sz="2400">
              <a:solidFill>
                <a:srgbClr val="82C9C5"/>
              </a:solidFill>
              <a:latin typeface="Arial"/>
              <a:ea typeface="Arial"/>
              <a:cs typeface="Arial"/>
              <a:sym typeface="Arial"/>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0"/>
                                        </p:tgtEl>
                                        <p:attrNameLst>
                                          <p:attrName>style.visibility</p:attrName>
                                        </p:attrNameLst>
                                      </p:cBhvr>
                                      <p:to>
                                        <p:strVal val="visible"/>
                                      </p:to>
                                    </p:set>
                                    <p:anim calcmode="lin" valueType="num">
                                      <p:cBhvr additive="base">
                                        <p:cTn dur="500"/>
                                        <p:tgtEl>
                                          <p:spTgt spid="29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1"/>
                                        </p:tgtEl>
                                        <p:attrNameLst>
                                          <p:attrName>style.visibility</p:attrName>
                                        </p:attrNameLst>
                                      </p:cBhvr>
                                      <p:to>
                                        <p:strVal val="visible"/>
                                      </p:to>
                                    </p:set>
                                    <p:anim calcmode="lin" valueType="num">
                                      <p:cBhvr additive="base">
                                        <p:cTn dur="500"/>
                                        <p:tgtEl>
                                          <p:spTgt spid="29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2"/>
                                        </p:tgtEl>
                                        <p:attrNameLst>
                                          <p:attrName>style.visibility</p:attrName>
                                        </p:attrNameLst>
                                      </p:cBhvr>
                                      <p:to>
                                        <p:strVal val="visible"/>
                                      </p:to>
                                    </p:set>
                                    <p:anim calcmode="lin" valueType="num">
                                      <p:cBhvr additive="base">
                                        <p:cTn dur="500"/>
                                        <p:tgtEl>
                                          <p:spTgt spid="29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3"/>
                                        </p:tgtEl>
                                        <p:attrNameLst>
                                          <p:attrName>style.visibility</p:attrName>
                                        </p:attrNameLst>
                                      </p:cBhvr>
                                      <p:to>
                                        <p:strVal val="visible"/>
                                      </p:to>
                                    </p:set>
                                    <p:anim calcmode="lin" valueType="num">
                                      <p:cBhvr additive="base">
                                        <p:cTn dur="500"/>
                                        <p:tgtEl>
                                          <p:spTgt spid="29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4"/>
                                        </p:tgtEl>
                                        <p:attrNameLst>
                                          <p:attrName>style.visibility</p:attrName>
                                        </p:attrNameLst>
                                      </p:cBhvr>
                                      <p:to>
                                        <p:strVal val="visible"/>
                                      </p:to>
                                    </p:set>
                                    <p:anim calcmode="lin" valueType="num">
                                      <p:cBhvr additive="base">
                                        <p:cTn dur="500"/>
                                        <p:tgtEl>
                                          <p:spTgt spid="29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7"/>
                                        </p:tgtEl>
                                        <p:attrNameLst>
                                          <p:attrName>style.visibility</p:attrName>
                                        </p:attrNameLst>
                                      </p:cBhvr>
                                      <p:to>
                                        <p:strVal val="visible"/>
                                      </p:to>
                                    </p:set>
                                    <p:anim calcmode="lin" valueType="num">
                                      <p:cBhvr additive="base">
                                        <p:cTn dur="500"/>
                                        <p:tgtEl>
                                          <p:spTgt spid="29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8"/>
                                        </p:tgtEl>
                                        <p:attrNameLst>
                                          <p:attrName>style.visibility</p:attrName>
                                        </p:attrNameLst>
                                      </p:cBhvr>
                                      <p:to>
                                        <p:strVal val="visible"/>
                                      </p:to>
                                    </p:set>
                                    <p:anim calcmode="lin" valueType="num">
                                      <p:cBhvr additive="base">
                                        <p:cTn dur="500"/>
                                        <p:tgtEl>
                                          <p:spTgt spid="29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01"/>
                                        </p:tgtEl>
                                        <p:attrNameLst>
                                          <p:attrName>style.visibility</p:attrName>
                                        </p:attrNameLst>
                                      </p:cBhvr>
                                      <p:to>
                                        <p:strVal val="visible"/>
                                      </p:to>
                                    </p:set>
                                    <p:anim calcmode="lin" valueType="num">
                                      <p:cBhvr additive="base">
                                        <p:cTn dur="500"/>
                                        <p:tgtEl>
                                          <p:spTgt spid="30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02"/>
                                        </p:tgtEl>
                                        <p:attrNameLst>
                                          <p:attrName>style.visibility</p:attrName>
                                        </p:attrNameLst>
                                      </p:cBhvr>
                                      <p:to>
                                        <p:strVal val="visible"/>
                                      </p:to>
                                    </p:set>
                                    <p:anim calcmode="lin" valueType="num">
                                      <p:cBhvr additive="base">
                                        <p:cTn dur="500"/>
                                        <p:tgtEl>
                                          <p:spTgt spid="30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05"/>
                                        </p:tgtEl>
                                        <p:attrNameLst>
                                          <p:attrName>style.visibility</p:attrName>
                                        </p:attrNameLst>
                                      </p:cBhvr>
                                      <p:to>
                                        <p:strVal val="visible"/>
                                      </p:to>
                                    </p:set>
                                    <p:anim calcmode="lin" valueType="num">
                                      <p:cBhvr additive="base">
                                        <p:cTn dur="500"/>
                                        <p:tgtEl>
                                          <p:spTgt spid="30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06"/>
                                        </p:tgtEl>
                                        <p:attrNameLst>
                                          <p:attrName>style.visibility</p:attrName>
                                        </p:attrNameLst>
                                      </p:cBhvr>
                                      <p:to>
                                        <p:strVal val="visible"/>
                                      </p:to>
                                    </p:set>
                                    <p:anim calcmode="lin" valueType="num">
                                      <p:cBhvr additive="base">
                                        <p:cTn dur="500"/>
                                        <p:tgtEl>
                                          <p:spTgt spid="30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09"/>
                                        </p:tgtEl>
                                        <p:attrNameLst>
                                          <p:attrName>style.visibility</p:attrName>
                                        </p:attrNameLst>
                                      </p:cBhvr>
                                      <p:to>
                                        <p:strVal val="visible"/>
                                      </p:to>
                                    </p:set>
                                    <p:anim calcmode="lin" valueType="num">
                                      <p:cBhvr additive="base">
                                        <p:cTn dur="500"/>
                                        <p:tgtEl>
                                          <p:spTgt spid="30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10"/>
                                        </p:tgtEl>
                                        <p:attrNameLst>
                                          <p:attrName>style.visibility</p:attrName>
                                        </p:attrNameLst>
                                      </p:cBhvr>
                                      <p:to>
                                        <p:strVal val="visible"/>
                                      </p:to>
                                    </p:set>
                                    <p:anim calcmode="lin" valueType="num">
                                      <p:cBhvr additive="base">
                                        <p:cTn dur="500"/>
                                        <p:tgtEl>
                                          <p:spTgt spid="31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13"/>
                                        </p:tgtEl>
                                        <p:attrNameLst>
                                          <p:attrName>style.visibility</p:attrName>
                                        </p:attrNameLst>
                                      </p:cBhvr>
                                      <p:to>
                                        <p:strVal val="visible"/>
                                      </p:to>
                                    </p:set>
                                    <p:anim calcmode="lin" valueType="num">
                                      <p:cBhvr additive="base">
                                        <p:cTn dur="500"/>
                                        <p:tgtEl>
                                          <p:spTgt spid="31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14"/>
                                        </p:tgtEl>
                                        <p:attrNameLst>
                                          <p:attrName>style.visibility</p:attrName>
                                        </p:attrNameLst>
                                      </p:cBhvr>
                                      <p:to>
                                        <p:strVal val="visible"/>
                                      </p:to>
                                    </p:set>
                                    <p:anim calcmode="lin" valueType="num">
                                      <p:cBhvr additive="base">
                                        <p:cTn dur="500"/>
                                        <p:tgtEl>
                                          <p:spTgt spid="31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15"/>
                                        </p:tgtEl>
                                        <p:attrNameLst>
                                          <p:attrName>style.visibility</p:attrName>
                                        </p:attrNameLst>
                                      </p:cBhvr>
                                      <p:to>
                                        <p:strVal val="visible"/>
                                      </p:to>
                                    </p:set>
                                    <p:anim calcmode="lin" valueType="num">
                                      <p:cBhvr additive="base">
                                        <p:cTn dur="500"/>
                                        <p:tgtEl>
                                          <p:spTgt spid="31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18"/>
                                        </p:tgtEl>
                                        <p:attrNameLst>
                                          <p:attrName>style.visibility</p:attrName>
                                        </p:attrNameLst>
                                      </p:cBhvr>
                                      <p:to>
                                        <p:strVal val="visible"/>
                                      </p:to>
                                    </p:set>
                                    <p:anim calcmode="lin" valueType="num">
                                      <p:cBhvr additive="base">
                                        <p:cTn dur="500"/>
                                        <p:tgtEl>
                                          <p:spTgt spid="31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21"/>
                                        </p:tgtEl>
                                        <p:attrNameLst>
                                          <p:attrName>style.visibility</p:attrName>
                                        </p:attrNameLst>
                                      </p:cBhvr>
                                      <p:to>
                                        <p:strVal val="visible"/>
                                      </p:to>
                                    </p:set>
                                    <p:anim calcmode="lin" valueType="num">
                                      <p:cBhvr additive="base">
                                        <p:cTn dur="500"/>
                                        <p:tgtEl>
                                          <p:spTgt spid="32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22"/>
                                        </p:tgtEl>
                                        <p:attrNameLst>
                                          <p:attrName>style.visibility</p:attrName>
                                        </p:attrNameLst>
                                      </p:cBhvr>
                                      <p:to>
                                        <p:strVal val="visible"/>
                                      </p:to>
                                    </p:set>
                                    <p:anim calcmode="lin" valueType="num">
                                      <p:cBhvr additive="base">
                                        <p:cTn dur="500"/>
                                        <p:tgtEl>
                                          <p:spTgt spid="32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25"/>
                                        </p:tgtEl>
                                        <p:attrNameLst>
                                          <p:attrName>style.visibility</p:attrName>
                                        </p:attrNameLst>
                                      </p:cBhvr>
                                      <p:to>
                                        <p:strVal val="visible"/>
                                      </p:to>
                                    </p:set>
                                    <p:anim calcmode="lin" valueType="num">
                                      <p:cBhvr additive="base">
                                        <p:cTn dur="500"/>
                                        <p:tgtEl>
                                          <p:spTgt spid="32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28"/>
                                        </p:tgtEl>
                                        <p:attrNameLst>
                                          <p:attrName>style.visibility</p:attrName>
                                        </p:attrNameLst>
                                      </p:cBhvr>
                                      <p:to>
                                        <p:strVal val="visible"/>
                                      </p:to>
                                    </p:set>
                                    <p:anim calcmode="lin" valueType="num">
                                      <p:cBhvr additive="base">
                                        <p:cTn dur="500"/>
                                        <p:tgtEl>
                                          <p:spTgt spid="32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29"/>
                                        </p:tgtEl>
                                        <p:attrNameLst>
                                          <p:attrName>style.visibility</p:attrName>
                                        </p:attrNameLst>
                                      </p:cBhvr>
                                      <p:to>
                                        <p:strVal val="visible"/>
                                      </p:to>
                                    </p:set>
                                    <p:anim calcmode="lin" valueType="num">
                                      <p:cBhvr additive="base">
                                        <p:cTn dur="500"/>
                                        <p:tgtEl>
                                          <p:spTgt spid="32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30"/>
                                        </p:tgtEl>
                                        <p:attrNameLst>
                                          <p:attrName>style.visibility</p:attrName>
                                        </p:attrNameLst>
                                      </p:cBhvr>
                                      <p:to>
                                        <p:strVal val="visible"/>
                                      </p:to>
                                    </p:set>
                                    <p:anim calcmode="lin" valueType="num">
                                      <p:cBhvr additive="base">
                                        <p:cTn dur="500"/>
                                        <p:tgtEl>
                                          <p:spTgt spid="33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31"/>
                                        </p:tgtEl>
                                        <p:attrNameLst>
                                          <p:attrName>style.visibility</p:attrName>
                                        </p:attrNameLst>
                                      </p:cBhvr>
                                      <p:to>
                                        <p:strVal val="visible"/>
                                      </p:to>
                                    </p:set>
                                    <p:anim calcmode="lin" valueType="num">
                                      <p:cBhvr additive="base">
                                        <p:cTn dur="500"/>
                                        <p:tgtEl>
                                          <p:spTgt spid="33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p11"/>
          <p:cNvPicPr preferRelativeResize="0"/>
          <p:nvPr/>
        </p:nvPicPr>
        <p:blipFill rotWithShape="1">
          <a:blip r:embed="rId3">
            <a:alphaModFix/>
          </a:blip>
          <a:srcRect b="0" l="0" r="0" t="0"/>
          <a:stretch/>
        </p:blipFill>
        <p:spPr>
          <a:xfrm>
            <a:off x="7859206" y="1708563"/>
            <a:ext cx="3349453" cy="2232969"/>
          </a:xfrm>
          <a:custGeom>
            <a:rect b="b" l="l" r="r" t="t"/>
            <a:pathLst>
              <a:path extrusionOk="0" h="2241090" w="3353091">
                <a:moveTo>
                  <a:pt x="0" y="0"/>
                </a:moveTo>
                <a:lnTo>
                  <a:pt x="3353091" y="0"/>
                </a:lnTo>
                <a:lnTo>
                  <a:pt x="3353091" y="2241090"/>
                </a:lnTo>
                <a:lnTo>
                  <a:pt x="0" y="2241090"/>
                </a:lnTo>
                <a:close/>
              </a:path>
            </a:pathLst>
          </a:custGeom>
          <a:noFill/>
          <a:ln>
            <a:noFill/>
          </a:ln>
        </p:spPr>
      </p:pic>
      <p:sp>
        <p:nvSpPr>
          <p:cNvPr id="342" name="Google Shape;342;p11"/>
          <p:cNvSpPr/>
          <p:nvPr/>
        </p:nvSpPr>
        <p:spPr>
          <a:xfrm>
            <a:off x="981522" y="3986718"/>
            <a:ext cx="3353091" cy="2241090"/>
          </a:xfrm>
          <a:prstGeom prst="roundRect">
            <a:avLst>
              <a:gd fmla="val 0" name="adj"/>
            </a:avLst>
          </a:prstGeom>
          <a:gradFill>
            <a:gsLst>
              <a:gs pos="0">
                <a:srgbClr val="82C9C5"/>
              </a:gs>
              <a:gs pos="100000">
                <a:srgbClr val="236FA7"/>
              </a:gs>
            </a:gsLst>
            <a:lin ang="2700000" scaled="0"/>
          </a:gradFill>
          <a:ln>
            <a:noFill/>
          </a:ln>
          <a:effectLst>
            <a:outerShdw blurRad="101600" rotWithShape="0" algn="tl" dir="2700000" dist="38100">
              <a:srgbClr val="7FA47B">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43" name="Google Shape;343;p11"/>
          <p:cNvSpPr/>
          <p:nvPr/>
        </p:nvSpPr>
        <p:spPr>
          <a:xfrm>
            <a:off x="7857387" y="3986718"/>
            <a:ext cx="3353091" cy="2241090"/>
          </a:xfrm>
          <a:prstGeom prst="roundRect">
            <a:avLst>
              <a:gd fmla="val 0" name="adj"/>
            </a:avLst>
          </a:prstGeom>
          <a:gradFill>
            <a:gsLst>
              <a:gs pos="0">
                <a:srgbClr val="82C9C5"/>
              </a:gs>
              <a:gs pos="100000">
                <a:srgbClr val="236FA7"/>
              </a:gs>
            </a:gsLst>
            <a:lin ang="2700000" scaled="0"/>
          </a:gradFill>
          <a:ln>
            <a:noFill/>
          </a:ln>
          <a:effectLst>
            <a:outerShdw blurRad="101600" rotWithShape="0" algn="tl" dir="2700000" dist="38100">
              <a:srgbClr val="DFAF3D">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44" name="Google Shape;344;p11"/>
          <p:cNvSpPr txBox="1"/>
          <p:nvPr/>
        </p:nvSpPr>
        <p:spPr>
          <a:xfrm>
            <a:off x="8030210" y="4144645"/>
            <a:ext cx="3038475" cy="1881505"/>
          </a:xfrm>
          <a:prstGeom prst="rect">
            <a:avLst/>
          </a:prstGeom>
          <a:noFill/>
          <a:ln>
            <a:noFill/>
          </a:ln>
        </p:spPr>
        <p:txBody>
          <a:bodyPr anchorCtr="0" anchor="t" bIns="0" lIns="0" spcFirstLastPara="1" rIns="0" wrap="square" tIns="0">
            <a:noAutofit/>
          </a:bodyPr>
          <a:lstStyle/>
          <a:p>
            <a:pPr indent="-171450" lvl="0" marL="171450" marR="0" rtl="0" algn="l">
              <a:lnSpc>
                <a:spcPct val="150000"/>
              </a:lnSpc>
              <a:spcBef>
                <a:spcPts val="0"/>
              </a:spcBef>
              <a:spcAft>
                <a:spcPts val="0"/>
              </a:spcAft>
              <a:buClr>
                <a:schemeClr val="lt1"/>
              </a:buClr>
              <a:buSzPts val="1200"/>
              <a:buFont typeface="Arial"/>
              <a:buChar char="•"/>
            </a:pPr>
            <a:r>
              <a:rPr lang="en-US" sz="1200">
                <a:solidFill>
                  <a:schemeClr val="lt1"/>
                </a:solidFill>
                <a:latin typeface="Arial"/>
                <a:ea typeface="Arial"/>
                <a:cs typeface="Arial"/>
                <a:sym typeface="Arial"/>
              </a:rPr>
              <a:t>Stable Structure and Capable of minimizing infection and immune system response.</a:t>
            </a:r>
            <a:endParaRPr/>
          </a:p>
          <a:p>
            <a:pPr indent="-171450" lvl="0" marL="171450" marR="0" rtl="0" algn="l">
              <a:lnSpc>
                <a:spcPct val="150000"/>
              </a:lnSpc>
              <a:spcBef>
                <a:spcPts val="0"/>
              </a:spcBef>
              <a:spcAft>
                <a:spcPts val="0"/>
              </a:spcAft>
              <a:buClr>
                <a:schemeClr val="lt1"/>
              </a:buClr>
              <a:buSzPts val="1200"/>
              <a:buFont typeface="Arial"/>
              <a:buChar char="•"/>
            </a:pPr>
            <a:r>
              <a:rPr lang="en-US" sz="1200">
                <a:solidFill>
                  <a:schemeClr val="lt1"/>
                </a:solidFill>
                <a:latin typeface="Arial"/>
                <a:ea typeface="Arial"/>
                <a:cs typeface="Arial"/>
                <a:sym typeface="Arial"/>
              </a:rPr>
              <a:t>Biocompatibility is increased by using mussel protein in adhesives.</a:t>
            </a:r>
            <a:endParaRPr/>
          </a:p>
        </p:txBody>
      </p:sp>
      <p:sp>
        <p:nvSpPr>
          <p:cNvPr id="345" name="Google Shape;345;p11"/>
          <p:cNvSpPr txBox="1"/>
          <p:nvPr/>
        </p:nvSpPr>
        <p:spPr>
          <a:xfrm>
            <a:off x="1111885" y="4144645"/>
            <a:ext cx="3106420" cy="1939925"/>
          </a:xfrm>
          <a:prstGeom prst="rect">
            <a:avLst/>
          </a:prstGeom>
          <a:noFill/>
          <a:ln>
            <a:noFill/>
          </a:ln>
        </p:spPr>
        <p:txBody>
          <a:bodyPr anchorCtr="0" anchor="t" bIns="0" lIns="0" spcFirstLastPara="1" rIns="0" wrap="square" tIns="0">
            <a:noAutofit/>
          </a:bodyPr>
          <a:lstStyle/>
          <a:p>
            <a:pPr indent="-171450" lvl="0" marL="171450" marR="0" rtl="0" algn="l">
              <a:lnSpc>
                <a:spcPct val="150000"/>
              </a:lnSpc>
              <a:spcBef>
                <a:spcPts val="0"/>
              </a:spcBef>
              <a:spcAft>
                <a:spcPts val="0"/>
              </a:spcAft>
              <a:buClr>
                <a:schemeClr val="lt1"/>
              </a:buClr>
              <a:buSzPts val="1200"/>
              <a:buFont typeface="Arial"/>
              <a:buChar char="•"/>
            </a:pPr>
            <a:r>
              <a:rPr lang="en-US" sz="1200">
                <a:solidFill>
                  <a:schemeClr val="lt1"/>
                </a:solidFill>
                <a:latin typeface="Arial"/>
                <a:ea typeface="Arial"/>
                <a:cs typeface="Arial"/>
                <a:sym typeface="Arial"/>
              </a:rPr>
              <a:t>Light, strong and has excellent  elasticity.</a:t>
            </a:r>
            <a:endParaRPr/>
          </a:p>
          <a:p>
            <a:pPr indent="-171450" lvl="0" marL="171450" marR="0" rtl="0" algn="l">
              <a:lnSpc>
                <a:spcPct val="150000"/>
              </a:lnSpc>
              <a:spcBef>
                <a:spcPts val="0"/>
              </a:spcBef>
              <a:spcAft>
                <a:spcPts val="0"/>
              </a:spcAft>
              <a:buClr>
                <a:schemeClr val="lt1"/>
              </a:buClr>
              <a:buSzPts val="1200"/>
              <a:buFont typeface="Arial"/>
              <a:buChar char="•"/>
            </a:pPr>
            <a:r>
              <a:rPr lang="en-US" sz="1200">
                <a:solidFill>
                  <a:schemeClr val="lt1"/>
                </a:solidFill>
                <a:latin typeface="Arial"/>
                <a:ea typeface="Arial"/>
                <a:cs typeface="Arial"/>
                <a:sym typeface="Arial"/>
              </a:rPr>
              <a:t>Compatible with the human body</a:t>
            </a:r>
            <a:endParaRPr/>
          </a:p>
          <a:p>
            <a:pPr indent="-171450" lvl="0" marL="171450" marR="0" rtl="0" algn="l">
              <a:lnSpc>
                <a:spcPct val="150000"/>
              </a:lnSpc>
              <a:spcBef>
                <a:spcPts val="0"/>
              </a:spcBef>
              <a:spcAft>
                <a:spcPts val="0"/>
              </a:spcAft>
              <a:buClr>
                <a:schemeClr val="lt1"/>
              </a:buClr>
              <a:buSzPts val="1200"/>
              <a:buFont typeface="Arial"/>
              <a:buChar char="•"/>
            </a:pPr>
            <a:r>
              <a:rPr lang="en-US" sz="1200">
                <a:solidFill>
                  <a:schemeClr val="lt1"/>
                </a:solidFill>
                <a:latin typeface="Arial"/>
                <a:ea typeface="Arial"/>
                <a:cs typeface="Arial"/>
                <a:sym typeface="Arial"/>
              </a:rPr>
              <a:t>Few side effects</a:t>
            </a:r>
            <a:endParaRPr/>
          </a:p>
          <a:p>
            <a:pPr indent="-171450" lvl="0" marL="171450" marR="0" rtl="0" algn="l">
              <a:lnSpc>
                <a:spcPct val="150000"/>
              </a:lnSpc>
              <a:spcBef>
                <a:spcPts val="0"/>
              </a:spcBef>
              <a:spcAft>
                <a:spcPts val="0"/>
              </a:spcAft>
              <a:buClr>
                <a:schemeClr val="lt1"/>
              </a:buClr>
              <a:buSzPts val="1200"/>
              <a:buFont typeface="Arial"/>
              <a:buChar char="•"/>
            </a:pPr>
            <a:r>
              <a:rPr lang="en-US" sz="1200">
                <a:solidFill>
                  <a:schemeClr val="lt1"/>
                </a:solidFill>
                <a:latin typeface="Arial"/>
                <a:ea typeface="Arial"/>
                <a:cs typeface="Arial"/>
                <a:sym typeface="Arial"/>
              </a:rPr>
              <a:t>Safe as a biomaterial.</a:t>
            </a:r>
            <a:endParaRPr/>
          </a:p>
        </p:txBody>
      </p:sp>
      <p:pic>
        <p:nvPicPr>
          <p:cNvPr id="346" name="Google Shape;346;p11"/>
          <p:cNvPicPr preferRelativeResize="0"/>
          <p:nvPr/>
        </p:nvPicPr>
        <p:blipFill rotWithShape="1">
          <a:blip r:embed="rId4">
            <a:alphaModFix/>
          </a:blip>
          <a:srcRect b="0" l="0" r="0" t="0"/>
          <a:stretch/>
        </p:blipFill>
        <p:spPr>
          <a:xfrm>
            <a:off x="984179" y="1708563"/>
            <a:ext cx="3347779" cy="2232969"/>
          </a:xfrm>
          <a:custGeom>
            <a:rect b="b" l="l" r="r" t="t"/>
            <a:pathLst>
              <a:path extrusionOk="0" h="2241090" w="3353091">
                <a:moveTo>
                  <a:pt x="0" y="0"/>
                </a:moveTo>
                <a:lnTo>
                  <a:pt x="3353091" y="0"/>
                </a:lnTo>
                <a:lnTo>
                  <a:pt x="3353091" y="2241090"/>
                </a:lnTo>
                <a:lnTo>
                  <a:pt x="0" y="2241090"/>
                </a:lnTo>
                <a:close/>
              </a:path>
            </a:pathLst>
          </a:custGeom>
          <a:noFill/>
          <a:ln>
            <a:noFill/>
          </a:ln>
        </p:spPr>
      </p:pic>
      <p:sp>
        <p:nvSpPr>
          <p:cNvPr id="347" name="Google Shape;347;p11"/>
          <p:cNvSpPr txBox="1"/>
          <p:nvPr/>
        </p:nvSpPr>
        <p:spPr>
          <a:xfrm>
            <a:off x="1102360" y="1907540"/>
            <a:ext cx="2967355" cy="51625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262626"/>
              </a:buClr>
              <a:buSzPts val="2000"/>
              <a:buFont typeface="Noto Sans Symbols"/>
              <a:buNone/>
            </a:pPr>
            <a:r>
              <a:rPr b="1" lang="en-US" sz="2000">
                <a:solidFill>
                  <a:srgbClr val="262626"/>
                </a:solidFill>
                <a:latin typeface="Open Sans"/>
                <a:ea typeface="Open Sans"/>
                <a:cs typeface="Open Sans"/>
                <a:sym typeface="Open Sans"/>
              </a:rPr>
              <a:t>- Biocompatibility</a:t>
            </a:r>
            <a:endParaRPr/>
          </a:p>
          <a:p>
            <a:pPr indent="0" lvl="0" marL="0" marR="0" rtl="0" algn="l">
              <a:spcBef>
                <a:spcPts val="0"/>
              </a:spcBef>
              <a:spcAft>
                <a:spcPts val="0"/>
              </a:spcAft>
              <a:buClr>
                <a:srgbClr val="262626"/>
              </a:buClr>
              <a:buSzPts val="2000"/>
              <a:buFont typeface="Noto Sans Symbols"/>
              <a:buNone/>
            </a:pPr>
            <a:r>
              <a:rPr b="1" lang="en-US" sz="2000">
                <a:solidFill>
                  <a:srgbClr val="262626"/>
                </a:solidFill>
                <a:latin typeface="Open Sans"/>
                <a:ea typeface="Open Sans"/>
                <a:cs typeface="Open Sans"/>
                <a:sym typeface="Open Sans"/>
              </a:rPr>
              <a:t>- Ingredients derived     </a:t>
            </a:r>
            <a:endParaRPr/>
          </a:p>
          <a:p>
            <a:pPr indent="0" lvl="0" marL="0" marR="0" rtl="0" algn="l">
              <a:spcBef>
                <a:spcPts val="0"/>
              </a:spcBef>
              <a:spcAft>
                <a:spcPts val="0"/>
              </a:spcAft>
              <a:buNone/>
            </a:pPr>
            <a:r>
              <a:rPr b="1" lang="en-US" sz="2000">
                <a:solidFill>
                  <a:srgbClr val="262626"/>
                </a:solidFill>
                <a:latin typeface="Open Sans"/>
                <a:ea typeface="Open Sans"/>
                <a:cs typeface="Open Sans"/>
                <a:sym typeface="Open Sans"/>
              </a:rPr>
              <a:t>   from spider silk</a:t>
            </a:r>
            <a:endParaRPr/>
          </a:p>
        </p:txBody>
      </p:sp>
      <p:pic>
        <p:nvPicPr>
          <p:cNvPr id="348" name="Google Shape;348;p11"/>
          <p:cNvPicPr preferRelativeResize="0"/>
          <p:nvPr/>
        </p:nvPicPr>
        <p:blipFill rotWithShape="1">
          <a:blip r:embed="rId5">
            <a:alphaModFix/>
          </a:blip>
          <a:srcRect b="0" l="29142" r="29141" t="0"/>
          <a:stretch/>
        </p:blipFill>
        <p:spPr>
          <a:xfrm>
            <a:off x="4419454" y="1708563"/>
            <a:ext cx="3353091" cy="4519245"/>
          </a:xfrm>
          <a:custGeom>
            <a:rect b="b" l="l" r="r" t="t"/>
            <a:pathLst>
              <a:path extrusionOk="0" h="4523305" w="3353091">
                <a:moveTo>
                  <a:pt x="0" y="0"/>
                </a:moveTo>
                <a:lnTo>
                  <a:pt x="3353091" y="0"/>
                </a:lnTo>
                <a:lnTo>
                  <a:pt x="3353091" y="4523305"/>
                </a:lnTo>
                <a:lnTo>
                  <a:pt x="0" y="4523305"/>
                </a:lnTo>
                <a:close/>
              </a:path>
            </a:pathLst>
          </a:custGeom>
          <a:noFill/>
          <a:ln>
            <a:noFill/>
          </a:ln>
        </p:spPr>
      </p:pic>
      <p:grpSp>
        <p:nvGrpSpPr>
          <p:cNvPr id="349" name="Google Shape;349;p11"/>
          <p:cNvGrpSpPr/>
          <p:nvPr/>
        </p:nvGrpSpPr>
        <p:grpSpPr>
          <a:xfrm>
            <a:off x="0" y="458933"/>
            <a:ext cx="1112109" cy="465222"/>
            <a:chOff x="160637" y="545432"/>
            <a:chExt cx="1112109" cy="465222"/>
          </a:xfrm>
        </p:grpSpPr>
        <p:sp>
          <p:nvSpPr>
            <p:cNvPr id="350" name="Google Shape;350;p11"/>
            <p:cNvSpPr/>
            <p:nvPr/>
          </p:nvSpPr>
          <p:spPr>
            <a:xfrm>
              <a:off x="160637" y="545432"/>
              <a:ext cx="856505" cy="465222"/>
            </a:xfrm>
            <a:prstGeom prst="rect">
              <a:avLst/>
            </a:prstGeom>
            <a:gradFill>
              <a:gsLst>
                <a:gs pos="0">
                  <a:srgbClr val="82C9C5"/>
                </a:gs>
                <a:gs pos="1000">
                  <a:srgbClr val="82C9C5"/>
                </a:gs>
                <a:gs pos="81000">
                  <a:srgbClr val="236FA7"/>
                </a:gs>
                <a:gs pos="100000">
                  <a:srgbClr val="236FA7"/>
                </a:gs>
              </a:gsLst>
              <a:lin ang="2700000" scaled="0"/>
            </a:gradFill>
            <a:ln>
              <a:noFill/>
            </a:ln>
            <a:effectLst>
              <a:outerShdw blurRad="101600" rotWithShape="0" algn="tl" dir="2700000" dist="381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1" name="Google Shape;351;p11"/>
            <p:cNvSpPr/>
            <p:nvPr/>
          </p:nvSpPr>
          <p:spPr>
            <a:xfrm>
              <a:off x="1149179" y="545432"/>
              <a:ext cx="123567" cy="465222"/>
            </a:xfrm>
            <a:prstGeom prst="rect">
              <a:avLst/>
            </a:prstGeom>
            <a:gradFill>
              <a:gsLst>
                <a:gs pos="0">
                  <a:srgbClr val="82C9C5"/>
                </a:gs>
                <a:gs pos="1000">
                  <a:srgbClr val="82C9C5"/>
                </a:gs>
                <a:gs pos="81000">
                  <a:srgbClr val="236FA7"/>
                </a:gs>
                <a:gs pos="100000">
                  <a:srgbClr val="236FA7"/>
                </a:gs>
              </a:gsLst>
              <a:lin ang="2700000" scaled="0"/>
            </a:gradFill>
            <a:ln>
              <a:noFill/>
            </a:ln>
            <a:effectLst>
              <a:outerShdw blurRad="101600" rotWithShape="0" algn="tl" dir="2700000" dist="381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52" name="Google Shape;352;p11"/>
          <p:cNvSpPr txBox="1"/>
          <p:nvPr/>
        </p:nvSpPr>
        <p:spPr>
          <a:xfrm flipH="1">
            <a:off x="1367790" y="453390"/>
            <a:ext cx="7938135" cy="5219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3A3838"/>
                </a:solidFill>
                <a:latin typeface="Arial"/>
                <a:ea typeface="Arial"/>
                <a:cs typeface="Arial"/>
                <a:sym typeface="Arial"/>
              </a:rPr>
              <a:t>Advantage: Biocompatibility - Spider Silk</a:t>
            </a:r>
            <a:endParaRPr/>
          </a:p>
        </p:txBody>
      </p:sp>
      <p:sp>
        <p:nvSpPr>
          <p:cNvPr id="353" name="Google Shape;353;p11"/>
          <p:cNvSpPr txBox="1"/>
          <p:nvPr/>
        </p:nvSpPr>
        <p:spPr>
          <a:xfrm flipH="1">
            <a:off x="10128651" y="502509"/>
            <a:ext cx="1894473" cy="4603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82C9C5"/>
                </a:solidFill>
                <a:latin typeface="Arial"/>
                <a:ea typeface="Arial"/>
                <a:cs typeface="Arial"/>
                <a:sym typeface="Arial"/>
              </a:rPr>
              <a:t>PART  03</a:t>
            </a:r>
            <a:endParaRPr b="1" sz="2400">
              <a:solidFill>
                <a:srgbClr val="82C9C5"/>
              </a:solidFill>
              <a:latin typeface="Arial"/>
              <a:ea typeface="Arial"/>
              <a:cs typeface="Arial"/>
              <a:sym typeface="Arial"/>
            </a:endParaRPr>
          </a:p>
        </p:txBody>
      </p:sp>
      <p:sp>
        <p:nvSpPr>
          <p:cNvPr id="354" name="Google Shape;354;p11"/>
          <p:cNvSpPr txBox="1"/>
          <p:nvPr/>
        </p:nvSpPr>
        <p:spPr>
          <a:xfrm>
            <a:off x="8030210" y="1907540"/>
            <a:ext cx="2277745" cy="65913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000">
                <a:solidFill>
                  <a:srgbClr val="262626"/>
                </a:solidFill>
                <a:latin typeface="Open Sans"/>
                <a:ea typeface="Open Sans"/>
                <a:cs typeface="Open Sans"/>
                <a:sym typeface="Open Sans"/>
              </a:rPr>
              <a:t>- Spide Silk  </a:t>
            </a:r>
            <a:endParaRPr/>
          </a:p>
          <a:p>
            <a:pPr indent="0" lvl="0" marL="0" marR="0" rtl="0" algn="l">
              <a:spcBef>
                <a:spcPts val="0"/>
              </a:spcBef>
              <a:spcAft>
                <a:spcPts val="0"/>
              </a:spcAft>
              <a:buNone/>
            </a:pPr>
            <a:r>
              <a:rPr b="1" lang="en-US" sz="2000">
                <a:solidFill>
                  <a:srgbClr val="262626"/>
                </a:solidFill>
                <a:latin typeface="Open Sans"/>
                <a:ea typeface="Open Sans"/>
                <a:cs typeface="Open Sans"/>
                <a:sym typeface="Open Sans"/>
              </a:rPr>
              <a:t>- Mussel Protein</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41"/>
                                        </p:tgtEl>
                                        <p:attrNameLst>
                                          <p:attrName>style.visibility</p:attrName>
                                        </p:attrNameLst>
                                      </p:cBhvr>
                                      <p:to>
                                        <p:strVal val="visible"/>
                                      </p:to>
                                    </p:set>
                                    <p:anim calcmode="lin" valueType="num">
                                      <p:cBhvr additive="base">
                                        <p:cTn dur="500"/>
                                        <p:tgtEl>
                                          <p:spTgt spid="341"/>
                                        </p:tgtEl>
                                        <p:attrNameLst>
                                          <p:attrName>ppt_w</p:attrName>
                                        </p:attrNameLst>
                                      </p:cBhvr>
                                      <p:tavLst>
                                        <p:tav fmla="" tm="0">
                                          <p:val>
                                            <p:strVal val="0"/>
                                          </p:val>
                                        </p:tav>
                                        <p:tav fmla="" tm="100000">
                                          <p:val>
                                            <p:strVal val="#ppt_w"/>
                                          </p:val>
                                        </p:tav>
                                      </p:tavLst>
                                    </p:anim>
                                    <p:anim calcmode="lin" valueType="num">
                                      <p:cBhvr additive="base">
                                        <p:cTn dur="500"/>
                                        <p:tgtEl>
                                          <p:spTgt spid="34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42"/>
                                        </p:tgtEl>
                                        <p:attrNameLst>
                                          <p:attrName>style.visibility</p:attrName>
                                        </p:attrNameLst>
                                      </p:cBhvr>
                                      <p:to>
                                        <p:strVal val="visible"/>
                                      </p:to>
                                    </p:set>
                                    <p:anim calcmode="lin" valueType="num">
                                      <p:cBhvr additive="base">
                                        <p:cTn dur="500"/>
                                        <p:tgtEl>
                                          <p:spTgt spid="342"/>
                                        </p:tgtEl>
                                        <p:attrNameLst>
                                          <p:attrName>ppt_w</p:attrName>
                                        </p:attrNameLst>
                                      </p:cBhvr>
                                      <p:tavLst>
                                        <p:tav fmla="" tm="0">
                                          <p:val>
                                            <p:strVal val="0"/>
                                          </p:val>
                                        </p:tav>
                                        <p:tav fmla="" tm="100000">
                                          <p:val>
                                            <p:strVal val="#ppt_w"/>
                                          </p:val>
                                        </p:tav>
                                      </p:tavLst>
                                    </p:anim>
                                    <p:anim calcmode="lin" valueType="num">
                                      <p:cBhvr additive="base">
                                        <p:cTn dur="500"/>
                                        <p:tgtEl>
                                          <p:spTgt spid="34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43"/>
                                        </p:tgtEl>
                                        <p:attrNameLst>
                                          <p:attrName>style.visibility</p:attrName>
                                        </p:attrNameLst>
                                      </p:cBhvr>
                                      <p:to>
                                        <p:strVal val="visible"/>
                                      </p:to>
                                    </p:set>
                                    <p:anim calcmode="lin" valueType="num">
                                      <p:cBhvr additive="base">
                                        <p:cTn dur="500"/>
                                        <p:tgtEl>
                                          <p:spTgt spid="343"/>
                                        </p:tgtEl>
                                        <p:attrNameLst>
                                          <p:attrName>ppt_w</p:attrName>
                                        </p:attrNameLst>
                                      </p:cBhvr>
                                      <p:tavLst>
                                        <p:tav fmla="" tm="0">
                                          <p:val>
                                            <p:strVal val="0"/>
                                          </p:val>
                                        </p:tav>
                                        <p:tav fmla="" tm="100000">
                                          <p:val>
                                            <p:strVal val="#ppt_w"/>
                                          </p:val>
                                        </p:tav>
                                      </p:tavLst>
                                    </p:anim>
                                    <p:anim calcmode="lin" valueType="num">
                                      <p:cBhvr additive="base">
                                        <p:cTn dur="500"/>
                                        <p:tgtEl>
                                          <p:spTgt spid="34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44"/>
                                        </p:tgtEl>
                                        <p:attrNameLst>
                                          <p:attrName>style.visibility</p:attrName>
                                        </p:attrNameLst>
                                      </p:cBhvr>
                                      <p:to>
                                        <p:strVal val="visible"/>
                                      </p:to>
                                    </p:set>
                                    <p:anim calcmode="lin" valueType="num">
                                      <p:cBhvr additive="base">
                                        <p:cTn dur="500"/>
                                        <p:tgtEl>
                                          <p:spTgt spid="344"/>
                                        </p:tgtEl>
                                        <p:attrNameLst>
                                          <p:attrName>ppt_w</p:attrName>
                                        </p:attrNameLst>
                                      </p:cBhvr>
                                      <p:tavLst>
                                        <p:tav fmla="" tm="0">
                                          <p:val>
                                            <p:strVal val="0"/>
                                          </p:val>
                                        </p:tav>
                                        <p:tav fmla="" tm="100000">
                                          <p:val>
                                            <p:strVal val="#ppt_w"/>
                                          </p:val>
                                        </p:tav>
                                      </p:tavLst>
                                    </p:anim>
                                    <p:anim calcmode="lin" valueType="num">
                                      <p:cBhvr additive="base">
                                        <p:cTn dur="500"/>
                                        <p:tgtEl>
                                          <p:spTgt spid="34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47"/>
                                        </p:tgtEl>
                                        <p:attrNameLst>
                                          <p:attrName>style.visibility</p:attrName>
                                        </p:attrNameLst>
                                      </p:cBhvr>
                                      <p:to>
                                        <p:strVal val="visible"/>
                                      </p:to>
                                    </p:set>
                                    <p:anim calcmode="lin" valueType="num">
                                      <p:cBhvr additive="base">
                                        <p:cTn dur="500"/>
                                        <p:tgtEl>
                                          <p:spTgt spid="347"/>
                                        </p:tgtEl>
                                        <p:attrNameLst>
                                          <p:attrName>ppt_w</p:attrName>
                                        </p:attrNameLst>
                                      </p:cBhvr>
                                      <p:tavLst>
                                        <p:tav fmla="" tm="0">
                                          <p:val>
                                            <p:strVal val="0"/>
                                          </p:val>
                                        </p:tav>
                                        <p:tav fmla="" tm="100000">
                                          <p:val>
                                            <p:strVal val="#ppt_w"/>
                                          </p:val>
                                        </p:tav>
                                      </p:tavLst>
                                    </p:anim>
                                    <p:anim calcmode="lin" valueType="num">
                                      <p:cBhvr additive="base">
                                        <p:cTn dur="500"/>
                                        <p:tgtEl>
                                          <p:spTgt spid="34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45"/>
                                        </p:tgtEl>
                                        <p:attrNameLst>
                                          <p:attrName>style.visibility</p:attrName>
                                        </p:attrNameLst>
                                      </p:cBhvr>
                                      <p:to>
                                        <p:strVal val="visible"/>
                                      </p:to>
                                    </p:set>
                                    <p:anim calcmode="lin" valueType="num">
                                      <p:cBhvr additive="base">
                                        <p:cTn dur="500"/>
                                        <p:tgtEl>
                                          <p:spTgt spid="345"/>
                                        </p:tgtEl>
                                        <p:attrNameLst>
                                          <p:attrName>ppt_w</p:attrName>
                                        </p:attrNameLst>
                                      </p:cBhvr>
                                      <p:tavLst>
                                        <p:tav fmla="" tm="0">
                                          <p:val>
                                            <p:strVal val="0"/>
                                          </p:val>
                                        </p:tav>
                                        <p:tav fmla="" tm="100000">
                                          <p:val>
                                            <p:strVal val="#ppt_w"/>
                                          </p:val>
                                        </p:tav>
                                      </p:tavLst>
                                    </p:anim>
                                    <p:anim calcmode="lin" valueType="num">
                                      <p:cBhvr additive="base">
                                        <p:cTn dur="500"/>
                                        <p:tgtEl>
                                          <p:spTgt spid="34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46"/>
                                        </p:tgtEl>
                                        <p:attrNameLst>
                                          <p:attrName>style.visibility</p:attrName>
                                        </p:attrNameLst>
                                      </p:cBhvr>
                                      <p:to>
                                        <p:strVal val="visible"/>
                                      </p:to>
                                    </p:set>
                                    <p:anim calcmode="lin" valueType="num">
                                      <p:cBhvr additive="base">
                                        <p:cTn dur="500"/>
                                        <p:tgtEl>
                                          <p:spTgt spid="346"/>
                                        </p:tgtEl>
                                        <p:attrNameLst>
                                          <p:attrName>ppt_w</p:attrName>
                                        </p:attrNameLst>
                                      </p:cBhvr>
                                      <p:tavLst>
                                        <p:tav fmla="" tm="0">
                                          <p:val>
                                            <p:strVal val="0"/>
                                          </p:val>
                                        </p:tav>
                                        <p:tav fmla="" tm="100000">
                                          <p:val>
                                            <p:strVal val="#ppt_w"/>
                                          </p:val>
                                        </p:tav>
                                      </p:tavLst>
                                    </p:anim>
                                    <p:anim calcmode="lin" valueType="num">
                                      <p:cBhvr additive="base">
                                        <p:cTn dur="500"/>
                                        <p:tgtEl>
                                          <p:spTgt spid="34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48"/>
                                        </p:tgtEl>
                                        <p:attrNameLst>
                                          <p:attrName>style.visibility</p:attrName>
                                        </p:attrNameLst>
                                      </p:cBhvr>
                                      <p:to>
                                        <p:strVal val="visible"/>
                                      </p:to>
                                    </p:set>
                                    <p:anim calcmode="lin" valueType="num">
                                      <p:cBhvr additive="base">
                                        <p:cTn dur="500"/>
                                        <p:tgtEl>
                                          <p:spTgt spid="348"/>
                                        </p:tgtEl>
                                        <p:attrNameLst>
                                          <p:attrName>ppt_w</p:attrName>
                                        </p:attrNameLst>
                                      </p:cBhvr>
                                      <p:tavLst>
                                        <p:tav fmla="" tm="0">
                                          <p:val>
                                            <p:strVal val="0"/>
                                          </p:val>
                                        </p:tav>
                                        <p:tav fmla="" tm="100000">
                                          <p:val>
                                            <p:strVal val="#ppt_w"/>
                                          </p:val>
                                        </p:tav>
                                      </p:tavLst>
                                    </p:anim>
                                    <p:anim calcmode="lin" valueType="num">
                                      <p:cBhvr additive="base">
                                        <p:cTn dur="500"/>
                                        <p:tgtEl>
                                          <p:spTgt spid="34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54"/>
                                        </p:tgtEl>
                                        <p:attrNameLst>
                                          <p:attrName>style.visibility</p:attrName>
                                        </p:attrNameLst>
                                      </p:cBhvr>
                                      <p:to>
                                        <p:strVal val="visible"/>
                                      </p:to>
                                    </p:set>
                                    <p:anim calcmode="lin" valueType="num">
                                      <p:cBhvr additive="base">
                                        <p:cTn dur="500"/>
                                        <p:tgtEl>
                                          <p:spTgt spid="354"/>
                                        </p:tgtEl>
                                        <p:attrNameLst>
                                          <p:attrName>ppt_w</p:attrName>
                                        </p:attrNameLst>
                                      </p:cBhvr>
                                      <p:tavLst>
                                        <p:tav fmla="" tm="0">
                                          <p:val>
                                            <p:strVal val="0"/>
                                          </p:val>
                                        </p:tav>
                                        <p:tav fmla="" tm="100000">
                                          <p:val>
                                            <p:strVal val="#ppt_w"/>
                                          </p:val>
                                        </p:tav>
                                      </p:tavLst>
                                    </p:anim>
                                    <p:anim calcmode="lin" valueType="num">
                                      <p:cBhvr additive="base">
                                        <p:cTn dur="500"/>
                                        <p:tgtEl>
                                          <p:spTgt spid="35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12"/>
          <p:cNvSpPr/>
          <p:nvPr/>
        </p:nvSpPr>
        <p:spPr>
          <a:xfrm rot="409421">
            <a:off x="1135989" y="2070389"/>
            <a:ext cx="2602081" cy="3742944"/>
          </a:xfrm>
          <a:prstGeom prst="roundRect">
            <a:avLst>
              <a:gd fmla="val 8509" name="adj"/>
            </a:avLst>
          </a:prstGeom>
          <a:gradFill>
            <a:gsLst>
              <a:gs pos="0">
                <a:srgbClr val="82C9C5"/>
              </a:gs>
              <a:gs pos="100000">
                <a:srgbClr val="236FA7"/>
              </a:gs>
            </a:gsLst>
            <a:lin ang="2700000" scaled="0"/>
          </a:gradFill>
          <a:ln>
            <a:noFill/>
          </a:ln>
          <a:effectLst>
            <a:outerShdw blurRad="139700" rotWithShape="0" algn="ctr">
              <a:srgbClr val="0070BF">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lt1"/>
              </a:solidFill>
              <a:latin typeface="Arial"/>
              <a:ea typeface="Arial"/>
              <a:cs typeface="Arial"/>
              <a:sym typeface="Arial"/>
            </a:endParaRPr>
          </a:p>
        </p:txBody>
      </p:sp>
      <p:sp>
        <p:nvSpPr>
          <p:cNvPr id="360" name="Google Shape;360;p12"/>
          <p:cNvSpPr/>
          <p:nvPr/>
        </p:nvSpPr>
        <p:spPr>
          <a:xfrm>
            <a:off x="1128216" y="2070389"/>
            <a:ext cx="2602081" cy="3742944"/>
          </a:xfrm>
          <a:prstGeom prst="roundRect">
            <a:avLst>
              <a:gd fmla="val 8509" name="adj"/>
            </a:avLst>
          </a:prstGeom>
          <a:solidFill>
            <a:schemeClr val="lt1"/>
          </a:solidFill>
          <a:ln>
            <a:noFill/>
          </a:ln>
          <a:effectLst>
            <a:outerShdw blurRad="139700" rotWithShape="0" algn="ctr">
              <a:srgbClr val="C0D9F8">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rgbClr val="3A3838"/>
              </a:solidFill>
              <a:latin typeface="Arial"/>
              <a:ea typeface="Arial"/>
              <a:cs typeface="Arial"/>
              <a:sym typeface="Arial"/>
            </a:endParaRPr>
          </a:p>
        </p:txBody>
      </p:sp>
      <p:sp>
        <p:nvSpPr>
          <p:cNvPr id="361" name="Google Shape;361;p12"/>
          <p:cNvSpPr/>
          <p:nvPr/>
        </p:nvSpPr>
        <p:spPr>
          <a:xfrm>
            <a:off x="1323305" y="2341156"/>
            <a:ext cx="821687" cy="821687"/>
          </a:xfrm>
          <a:custGeom>
            <a:rect b="b" l="l" r="r" t="t"/>
            <a:pathLst>
              <a:path extrusionOk="0" h="1516722" w="1516722">
                <a:moveTo>
                  <a:pt x="758361" y="0"/>
                </a:moveTo>
                <a:cubicBezTo>
                  <a:pt x="1177192" y="0"/>
                  <a:pt x="1516722" y="339530"/>
                  <a:pt x="1516722" y="758361"/>
                </a:cubicBezTo>
                <a:cubicBezTo>
                  <a:pt x="1513544" y="781045"/>
                  <a:pt x="1519892" y="801825"/>
                  <a:pt x="1507189" y="826414"/>
                </a:cubicBezTo>
                <a:cubicBezTo>
                  <a:pt x="1494486" y="851003"/>
                  <a:pt x="1484615" y="859561"/>
                  <a:pt x="1472375" y="871054"/>
                </a:cubicBezTo>
                <a:lnTo>
                  <a:pt x="867855" y="1475574"/>
                </a:lnTo>
                <a:cubicBezTo>
                  <a:pt x="852070" y="1486814"/>
                  <a:pt x="838189" y="1498053"/>
                  <a:pt x="820499" y="1509293"/>
                </a:cubicBezTo>
                <a:cubicBezTo>
                  <a:pt x="802809" y="1520533"/>
                  <a:pt x="779074" y="1514246"/>
                  <a:pt x="758361" y="1516722"/>
                </a:cubicBezTo>
                <a:cubicBezTo>
                  <a:pt x="339530" y="1516722"/>
                  <a:pt x="0" y="1177192"/>
                  <a:pt x="0" y="758361"/>
                </a:cubicBezTo>
                <a:cubicBezTo>
                  <a:pt x="0" y="339530"/>
                  <a:pt x="339530" y="0"/>
                  <a:pt x="758361" y="0"/>
                </a:cubicBezTo>
                <a:close/>
              </a:path>
            </a:pathLst>
          </a:custGeom>
          <a:gradFill>
            <a:gsLst>
              <a:gs pos="0">
                <a:srgbClr val="82C9C5"/>
              </a:gs>
              <a:gs pos="100000">
                <a:srgbClr val="236FA7"/>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2" name="Google Shape;362;p12"/>
          <p:cNvSpPr/>
          <p:nvPr/>
        </p:nvSpPr>
        <p:spPr>
          <a:xfrm rot="-3317">
            <a:off x="1766830" y="2793948"/>
            <a:ext cx="366061" cy="366061"/>
          </a:xfrm>
          <a:custGeom>
            <a:rect b="b" l="l" r="r" t="t"/>
            <a:pathLst>
              <a:path extrusionOk="0" h="1849680" w="1849679">
                <a:moveTo>
                  <a:pt x="1849679" y="0"/>
                </a:moveTo>
                <a:cubicBezTo>
                  <a:pt x="1804744" y="67311"/>
                  <a:pt x="1787884" y="90738"/>
                  <a:pt x="1754378" y="122199"/>
                </a:cubicBezTo>
                <a:lnTo>
                  <a:pt x="1277426" y="599152"/>
                </a:lnTo>
                <a:lnTo>
                  <a:pt x="1277426" y="599153"/>
                </a:lnTo>
                <a:lnTo>
                  <a:pt x="122199" y="1754378"/>
                </a:lnTo>
                <a:cubicBezTo>
                  <a:pt x="90738" y="1787885"/>
                  <a:pt x="67311" y="1804745"/>
                  <a:pt x="0" y="1849680"/>
                </a:cubicBezTo>
                <a:cubicBezTo>
                  <a:pt x="104236" y="1719660"/>
                  <a:pt x="194467" y="1613607"/>
                  <a:pt x="206599" y="1408604"/>
                </a:cubicBezTo>
                <a:cubicBezTo>
                  <a:pt x="212666" y="1306102"/>
                  <a:pt x="195961" y="1146644"/>
                  <a:pt x="221276" y="971061"/>
                </a:cubicBezTo>
                <a:lnTo>
                  <a:pt x="233586" y="911860"/>
                </a:lnTo>
                <a:lnTo>
                  <a:pt x="232380" y="910654"/>
                </a:lnTo>
                <a:lnTo>
                  <a:pt x="241230" y="875098"/>
                </a:lnTo>
                <a:lnTo>
                  <a:pt x="249154" y="836988"/>
                </a:lnTo>
                <a:lnTo>
                  <a:pt x="254069" y="823513"/>
                </a:lnTo>
                <a:lnTo>
                  <a:pt x="265106" y="779166"/>
                </a:lnTo>
                <a:cubicBezTo>
                  <a:pt x="299827" y="674961"/>
                  <a:pt x="353261" y="575153"/>
                  <a:pt x="436763" y="488078"/>
                </a:cubicBezTo>
                <a:lnTo>
                  <a:pt x="463106" y="463091"/>
                </a:lnTo>
                <a:lnTo>
                  <a:pt x="488078" y="436764"/>
                </a:lnTo>
                <a:cubicBezTo>
                  <a:pt x="575153" y="353262"/>
                  <a:pt x="674961" y="299827"/>
                  <a:pt x="779166" y="265106"/>
                </a:cubicBezTo>
                <a:lnTo>
                  <a:pt x="823507" y="254071"/>
                </a:lnTo>
                <a:lnTo>
                  <a:pt x="836987" y="249154"/>
                </a:lnTo>
                <a:lnTo>
                  <a:pt x="875114" y="241226"/>
                </a:lnTo>
                <a:lnTo>
                  <a:pt x="910654" y="232381"/>
                </a:lnTo>
                <a:lnTo>
                  <a:pt x="911859" y="233586"/>
                </a:lnTo>
                <a:lnTo>
                  <a:pt x="971060" y="221276"/>
                </a:lnTo>
                <a:cubicBezTo>
                  <a:pt x="1146643" y="195960"/>
                  <a:pt x="1306101" y="212666"/>
                  <a:pt x="1408603" y="206599"/>
                </a:cubicBezTo>
                <a:cubicBezTo>
                  <a:pt x="1613606" y="194467"/>
                  <a:pt x="1719659" y="104236"/>
                  <a:pt x="1849679" y="0"/>
                </a:cubicBezTo>
                <a:close/>
              </a:path>
            </a:pathLst>
          </a:custGeom>
          <a:gradFill>
            <a:gsLst>
              <a:gs pos="0">
                <a:srgbClr val="D8D8D8"/>
              </a:gs>
              <a:gs pos="18000">
                <a:srgbClr val="D8D8D8"/>
              </a:gs>
              <a:gs pos="35000">
                <a:schemeClr val="lt1"/>
              </a:gs>
              <a:gs pos="50000">
                <a:srgbClr val="D8D8D8"/>
              </a:gs>
              <a:gs pos="100000">
                <a:srgbClr val="D8D8D8"/>
              </a:gs>
            </a:gsLst>
            <a:lin ang="2700000" scaled="0"/>
          </a:gradFill>
          <a:ln>
            <a:noFill/>
          </a:ln>
          <a:effectLst>
            <a:outerShdw blurRad="3810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3" name="Google Shape;363;p12"/>
          <p:cNvSpPr txBox="1"/>
          <p:nvPr/>
        </p:nvSpPr>
        <p:spPr>
          <a:xfrm>
            <a:off x="1532653" y="2542379"/>
            <a:ext cx="368691"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chemeClr val="lt1"/>
                </a:solidFill>
                <a:latin typeface="Arial"/>
                <a:ea typeface="Arial"/>
                <a:cs typeface="Arial"/>
                <a:sym typeface="Arial"/>
              </a:rPr>
              <a:t>01</a:t>
            </a:r>
            <a:endParaRPr sz="2400">
              <a:solidFill>
                <a:schemeClr val="lt1"/>
              </a:solidFill>
              <a:latin typeface="Arial"/>
              <a:ea typeface="Arial"/>
              <a:cs typeface="Arial"/>
              <a:sym typeface="Arial"/>
            </a:endParaRPr>
          </a:p>
        </p:txBody>
      </p:sp>
      <p:sp>
        <p:nvSpPr>
          <p:cNvPr id="364" name="Google Shape;364;p12"/>
          <p:cNvSpPr txBox="1"/>
          <p:nvPr/>
        </p:nvSpPr>
        <p:spPr>
          <a:xfrm>
            <a:off x="1367790" y="3270885"/>
            <a:ext cx="1958975" cy="85534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400">
                <a:solidFill>
                  <a:srgbClr val="3A3838"/>
                </a:solidFill>
                <a:latin typeface="Open Sans"/>
                <a:ea typeface="Open Sans"/>
                <a:cs typeface="Open Sans"/>
                <a:sym typeface="Open Sans"/>
              </a:rPr>
              <a:t>Easy</a:t>
            </a:r>
            <a:endParaRPr/>
          </a:p>
          <a:p>
            <a:pPr indent="0" lvl="0" marL="0" marR="0" rtl="0" algn="ctr">
              <a:spcBef>
                <a:spcPts val="0"/>
              </a:spcBef>
              <a:spcAft>
                <a:spcPts val="0"/>
              </a:spcAft>
              <a:buNone/>
            </a:pPr>
            <a:r>
              <a:rPr b="1" lang="en-US" sz="2400">
                <a:solidFill>
                  <a:srgbClr val="3A3838"/>
                </a:solidFill>
                <a:latin typeface="Open Sans"/>
                <a:ea typeface="Open Sans"/>
                <a:cs typeface="Open Sans"/>
                <a:sym typeface="Open Sans"/>
              </a:rPr>
              <a:t>Application</a:t>
            </a:r>
            <a:endParaRPr/>
          </a:p>
        </p:txBody>
      </p:sp>
      <p:sp>
        <p:nvSpPr>
          <p:cNvPr id="365" name="Google Shape;365;p12"/>
          <p:cNvSpPr txBox="1"/>
          <p:nvPr/>
        </p:nvSpPr>
        <p:spPr>
          <a:xfrm>
            <a:off x="1291474" y="4532390"/>
            <a:ext cx="2224033" cy="969010"/>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lang="en-US" sz="1400">
                <a:solidFill>
                  <a:srgbClr val="3A3838"/>
                </a:solidFill>
                <a:latin typeface="Arial"/>
                <a:ea typeface="Arial"/>
                <a:cs typeface="Arial"/>
                <a:sym typeface="Arial"/>
              </a:rPr>
              <a:t>Advantages of </a:t>
            </a:r>
            <a:endParaRPr/>
          </a:p>
          <a:p>
            <a:pPr indent="0" lvl="0" marL="0" marR="0" rtl="0" algn="ctr">
              <a:lnSpc>
                <a:spcPct val="150000"/>
              </a:lnSpc>
              <a:spcBef>
                <a:spcPts val="0"/>
              </a:spcBef>
              <a:spcAft>
                <a:spcPts val="0"/>
              </a:spcAft>
              <a:buNone/>
            </a:pPr>
            <a:r>
              <a:rPr lang="en-US" sz="1400">
                <a:solidFill>
                  <a:srgbClr val="3A3838"/>
                </a:solidFill>
                <a:latin typeface="Arial"/>
                <a:ea typeface="Arial"/>
                <a:cs typeface="Arial"/>
                <a:sym typeface="Arial"/>
              </a:rPr>
              <a:t>ready-made products in bottles</a:t>
            </a:r>
            <a:endParaRPr/>
          </a:p>
        </p:txBody>
      </p:sp>
      <p:sp>
        <p:nvSpPr>
          <p:cNvPr id="366" name="Google Shape;366;p12"/>
          <p:cNvSpPr/>
          <p:nvPr/>
        </p:nvSpPr>
        <p:spPr>
          <a:xfrm rot="409421">
            <a:off x="4794960" y="2070389"/>
            <a:ext cx="2602081" cy="3742944"/>
          </a:xfrm>
          <a:prstGeom prst="roundRect">
            <a:avLst>
              <a:gd fmla="val 8509" name="adj"/>
            </a:avLst>
          </a:prstGeom>
          <a:gradFill>
            <a:gsLst>
              <a:gs pos="0">
                <a:srgbClr val="82C9C5"/>
              </a:gs>
              <a:gs pos="100000">
                <a:srgbClr val="236FA7"/>
              </a:gs>
            </a:gsLst>
            <a:lin ang="2700000" scaled="0"/>
          </a:gradFill>
          <a:ln>
            <a:noFill/>
          </a:ln>
          <a:effectLst>
            <a:outerShdw blurRad="139700" rotWithShape="0" algn="ctr">
              <a:srgbClr val="0070BF">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lt1"/>
              </a:solidFill>
              <a:latin typeface="Arial"/>
              <a:ea typeface="Arial"/>
              <a:cs typeface="Arial"/>
              <a:sym typeface="Arial"/>
            </a:endParaRPr>
          </a:p>
        </p:txBody>
      </p:sp>
      <p:sp>
        <p:nvSpPr>
          <p:cNvPr id="367" name="Google Shape;367;p12"/>
          <p:cNvSpPr/>
          <p:nvPr/>
        </p:nvSpPr>
        <p:spPr>
          <a:xfrm>
            <a:off x="4794960" y="2070389"/>
            <a:ext cx="2602081" cy="3742944"/>
          </a:xfrm>
          <a:prstGeom prst="roundRect">
            <a:avLst>
              <a:gd fmla="val 8509" name="adj"/>
            </a:avLst>
          </a:prstGeom>
          <a:solidFill>
            <a:schemeClr val="lt1"/>
          </a:solidFill>
          <a:ln>
            <a:noFill/>
          </a:ln>
          <a:effectLst>
            <a:outerShdw blurRad="139700" rotWithShape="0" algn="ctr">
              <a:srgbClr val="C0D9F8">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lt1"/>
              </a:solidFill>
              <a:latin typeface="Arial"/>
              <a:ea typeface="Arial"/>
              <a:cs typeface="Arial"/>
              <a:sym typeface="Arial"/>
            </a:endParaRPr>
          </a:p>
        </p:txBody>
      </p:sp>
      <p:sp>
        <p:nvSpPr>
          <p:cNvPr id="368" name="Google Shape;368;p12"/>
          <p:cNvSpPr/>
          <p:nvPr/>
        </p:nvSpPr>
        <p:spPr>
          <a:xfrm>
            <a:off x="4982276" y="2341156"/>
            <a:ext cx="821687" cy="821687"/>
          </a:xfrm>
          <a:custGeom>
            <a:rect b="b" l="l" r="r" t="t"/>
            <a:pathLst>
              <a:path extrusionOk="0" h="1516722" w="1516722">
                <a:moveTo>
                  <a:pt x="758361" y="0"/>
                </a:moveTo>
                <a:cubicBezTo>
                  <a:pt x="1177192" y="0"/>
                  <a:pt x="1516722" y="339530"/>
                  <a:pt x="1516722" y="758361"/>
                </a:cubicBezTo>
                <a:cubicBezTo>
                  <a:pt x="1513544" y="781045"/>
                  <a:pt x="1519892" y="801825"/>
                  <a:pt x="1507189" y="826414"/>
                </a:cubicBezTo>
                <a:cubicBezTo>
                  <a:pt x="1494486" y="851003"/>
                  <a:pt x="1484615" y="859561"/>
                  <a:pt x="1472375" y="871054"/>
                </a:cubicBezTo>
                <a:lnTo>
                  <a:pt x="867855" y="1475574"/>
                </a:lnTo>
                <a:cubicBezTo>
                  <a:pt x="852070" y="1486814"/>
                  <a:pt x="838189" y="1498053"/>
                  <a:pt x="820499" y="1509293"/>
                </a:cubicBezTo>
                <a:cubicBezTo>
                  <a:pt x="802809" y="1520533"/>
                  <a:pt x="779074" y="1514246"/>
                  <a:pt x="758361" y="1516722"/>
                </a:cubicBezTo>
                <a:cubicBezTo>
                  <a:pt x="339530" y="1516722"/>
                  <a:pt x="0" y="1177192"/>
                  <a:pt x="0" y="758361"/>
                </a:cubicBezTo>
                <a:cubicBezTo>
                  <a:pt x="0" y="339530"/>
                  <a:pt x="339530" y="0"/>
                  <a:pt x="758361" y="0"/>
                </a:cubicBezTo>
                <a:close/>
              </a:path>
            </a:pathLst>
          </a:custGeom>
          <a:gradFill>
            <a:gsLst>
              <a:gs pos="0">
                <a:srgbClr val="82C9C5"/>
              </a:gs>
              <a:gs pos="100000">
                <a:srgbClr val="236FA7"/>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9" name="Google Shape;369;p12"/>
          <p:cNvSpPr/>
          <p:nvPr/>
        </p:nvSpPr>
        <p:spPr>
          <a:xfrm rot="-3317">
            <a:off x="5433574" y="2793948"/>
            <a:ext cx="366061" cy="366061"/>
          </a:xfrm>
          <a:custGeom>
            <a:rect b="b" l="l" r="r" t="t"/>
            <a:pathLst>
              <a:path extrusionOk="0" h="1849680" w="1849679">
                <a:moveTo>
                  <a:pt x="1849679" y="0"/>
                </a:moveTo>
                <a:cubicBezTo>
                  <a:pt x="1804744" y="67311"/>
                  <a:pt x="1787884" y="90738"/>
                  <a:pt x="1754378" y="122199"/>
                </a:cubicBezTo>
                <a:lnTo>
                  <a:pt x="1277426" y="599152"/>
                </a:lnTo>
                <a:lnTo>
                  <a:pt x="1277426" y="599153"/>
                </a:lnTo>
                <a:lnTo>
                  <a:pt x="122199" y="1754378"/>
                </a:lnTo>
                <a:cubicBezTo>
                  <a:pt x="90738" y="1787885"/>
                  <a:pt x="67311" y="1804745"/>
                  <a:pt x="0" y="1849680"/>
                </a:cubicBezTo>
                <a:cubicBezTo>
                  <a:pt x="104236" y="1719660"/>
                  <a:pt x="194467" y="1613607"/>
                  <a:pt x="206599" y="1408604"/>
                </a:cubicBezTo>
                <a:cubicBezTo>
                  <a:pt x="212666" y="1306102"/>
                  <a:pt x="195961" y="1146644"/>
                  <a:pt x="221276" y="971061"/>
                </a:cubicBezTo>
                <a:lnTo>
                  <a:pt x="233586" y="911860"/>
                </a:lnTo>
                <a:lnTo>
                  <a:pt x="232380" y="910654"/>
                </a:lnTo>
                <a:lnTo>
                  <a:pt x="241230" y="875098"/>
                </a:lnTo>
                <a:lnTo>
                  <a:pt x="249154" y="836988"/>
                </a:lnTo>
                <a:lnTo>
                  <a:pt x="254069" y="823513"/>
                </a:lnTo>
                <a:lnTo>
                  <a:pt x="265106" y="779166"/>
                </a:lnTo>
                <a:cubicBezTo>
                  <a:pt x="299827" y="674961"/>
                  <a:pt x="353261" y="575153"/>
                  <a:pt x="436763" y="488078"/>
                </a:cubicBezTo>
                <a:lnTo>
                  <a:pt x="463106" y="463091"/>
                </a:lnTo>
                <a:lnTo>
                  <a:pt x="488078" y="436764"/>
                </a:lnTo>
                <a:cubicBezTo>
                  <a:pt x="575153" y="353262"/>
                  <a:pt x="674961" y="299827"/>
                  <a:pt x="779166" y="265106"/>
                </a:cubicBezTo>
                <a:lnTo>
                  <a:pt x="823507" y="254071"/>
                </a:lnTo>
                <a:lnTo>
                  <a:pt x="836987" y="249154"/>
                </a:lnTo>
                <a:lnTo>
                  <a:pt x="875114" y="241226"/>
                </a:lnTo>
                <a:lnTo>
                  <a:pt x="910654" y="232381"/>
                </a:lnTo>
                <a:lnTo>
                  <a:pt x="911859" y="233586"/>
                </a:lnTo>
                <a:lnTo>
                  <a:pt x="971060" y="221276"/>
                </a:lnTo>
                <a:cubicBezTo>
                  <a:pt x="1146643" y="195960"/>
                  <a:pt x="1306101" y="212666"/>
                  <a:pt x="1408603" y="206599"/>
                </a:cubicBezTo>
                <a:cubicBezTo>
                  <a:pt x="1613606" y="194467"/>
                  <a:pt x="1719659" y="104236"/>
                  <a:pt x="1849679" y="0"/>
                </a:cubicBezTo>
                <a:close/>
              </a:path>
            </a:pathLst>
          </a:custGeom>
          <a:gradFill>
            <a:gsLst>
              <a:gs pos="0">
                <a:srgbClr val="D8D8D8"/>
              </a:gs>
              <a:gs pos="18000">
                <a:srgbClr val="D8D8D8"/>
              </a:gs>
              <a:gs pos="35000">
                <a:schemeClr val="lt1"/>
              </a:gs>
              <a:gs pos="50000">
                <a:srgbClr val="D8D8D8"/>
              </a:gs>
              <a:gs pos="100000">
                <a:srgbClr val="D8D8D8"/>
              </a:gs>
            </a:gsLst>
            <a:lin ang="2700000" scaled="0"/>
          </a:gradFill>
          <a:ln>
            <a:noFill/>
          </a:ln>
          <a:effectLst>
            <a:outerShdw blurRad="3810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0" name="Google Shape;370;p12"/>
          <p:cNvSpPr txBox="1"/>
          <p:nvPr/>
        </p:nvSpPr>
        <p:spPr>
          <a:xfrm>
            <a:off x="5199397" y="2542379"/>
            <a:ext cx="368691"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chemeClr val="lt1"/>
                </a:solidFill>
                <a:latin typeface="Arial"/>
                <a:ea typeface="Arial"/>
                <a:cs typeface="Arial"/>
                <a:sym typeface="Arial"/>
              </a:rPr>
              <a:t>02</a:t>
            </a:r>
            <a:endParaRPr sz="2400">
              <a:solidFill>
                <a:schemeClr val="lt1"/>
              </a:solidFill>
              <a:latin typeface="Arial"/>
              <a:ea typeface="Arial"/>
              <a:cs typeface="Arial"/>
              <a:sym typeface="Arial"/>
            </a:endParaRPr>
          </a:p>
        </p:txBody>
      </p:sp>
      <p:sp>
        <p:nvSpPr>
          <p:cNvPr id="371" name="Google Shape;371;p12"/>
          <p:cNvSpPr txBox="1"/>
          <p:nvPr/>
        </p:nvSpPr>
        <p:spPr>
          <a:xfrm>
            <a:off x="5217160" y="3481070"/>
            <a:ext cx="1758315" cy="45085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400">
                <a:solidFill>
                  <a:srgbClr val="3A3838"/>
                </a:solidFill>
                <a:latin typeface="Open Sans"/>
                <a:ea typeface="Open Sans"/>
                <a:cs typeface="Open Sans"/>
                <a:sym typeface="Open Sans"/>
              </a:rPr>
              <a:t>Portability</a:t>
            </a:r>
            <a:endParaRPr/>
          </a:p>
        </p:txBody>
      </p:sp>
      <p:sp>
        <p:nvSpPr>
          <p:cNvPr id="372" name="Google Shape;372;p12"/>
          <p:cNvSpPr/>
          <p:nvPr/>
        </p:nvSpPr>
        <p:spPr>
          <a:xfrm rot="409421">
            <a:off x="8461704" y="2070389"/>
            <a:ext cx="2602081" cy="3742944"/>
          </a:xfrm>
          <a:prstGeom prst="roundRect">
            <a:avLst>
              <a:gd fmla="val 8509" name="adj"/>
            </a:avLst>
          </a:prstGeom>
          <a:gradFill>
            <a:gsLst>
              <a:gs pos="0">
                <a:srgbClr val="82C9C5"/>
              </a:gs>
              <a:gs pos="100000">
                <a:srgbClr val="236FA7"/>
              </a:gs>
            </a:gsLst>
            <a:lin ang="2700000" scaled="0"/>
          </a:gradFill>
          <a:ln>
            <a:noFill/>
          </a:ln>
          <a:effectLst>
            <a:outerShdw blurRad="139700" rotWithShape="0" algn="ctr">
              <a:srgbClr val="0070BF">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lt1"/>
              </a:solidFill>
              <a:latin typeface="Arial"/>
              <a:ea typeface="Arial"/>
              <a:cs typeface="Arial"/>
              <a:sym typeface="Arial"/>
            </a:endParaRPr>
          </a:p>
        </p:txBody>
      </p:sp>
      <p:sp>
        <p:nvSpPr>
          <p:cNvPr id="373" name="Google Shape;373;p12"/>
          <p:cNvSpPr/>
          <p:nvPr/>
        </p:nvSpPr>
        <p:spPr>
          <a:xfrm>
            <a:off x="8461704" y="2070389"/>
            <a:ext cx="2602081" cy="3742944"/>
          </a:xfrm>
          <a:prstGeom prst="roundRect">
            <a:avLst>
              <a:gd fmla="val 8509" name="adj"/>
            </a:avLst>
          </a:prstGeom>
          <a:solidFill>
            <a:schemeClr val="lt1"/>
          </a:solidFill>
          <a:ln>
            <a:noFill/>
          </a:ln>
          <a:effectLst>
            <a:outerShdw blurRad="139700" rotWithShape="0" algn="ctr">
              <a:srgbClr val="C0D9F8">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lt1"/>
              </a:solidFill>
              <a:latin typeface="Arial"/>
              <a:ea typeface="Arial"/>
              <a:cs typeface="Arial"/>
              <a:sym typeface="Arial"/>
            </a:endParaRPr>
          </a:p>
        </p:txBody>
      </p:sp>
      <p:sp>
        <p:nvSpPr>
          <p:cNvPr id="374" name="Google Shape;374;p12"/>
          <p:cNvSpPr/>
          <p:nvPr/>
        </p:nvSpPr>
        <p:spPr>
          <a:xfrm>
            <a:off x="8649020" y="2341156"/>
            <a:ext cx="821687" cy="821687"/>
          </a:xfrm>
          <a:custGeom>
            <a:rect b="b" l="l" r="r" t="t"/>
            <a:pathLst>
              <a:path extrusionOk="0" h="1516722" w="1516722">
                <a:moveTo>
                  <a:pt x="758361" y="0"/>
                </a:moveTo>
                <a:cubicBezTo>
                  <a:pt x="1177192" y="0"/>
                  <a:pt x="1516722" y="339530"/>
                  <a:pt x="1516722" y="758361"/>
                </a:cubicBezTo>
                <a:cubicBezTo>
                  <a:pt x="1513544" y="781045"/>
                  <a:pt x="1519892" y="801825"/>
                  <a:pt x="1507189" y="826414"/>
                </a:cubicBezTo>
                <a:cubicBezTo>
                  <a:pt x="1494486" y="851003"/>
                  <a:pt x="1484615" y="859561"/>
                  <a:pt x="1472375" y="871054"/>
                </a:cubicBezTo>
                <a:lnTo>
                  <a:pt x="867855" y="1475574"/>
                </a:lnTo>
                <a:cubicBezTo>
                  <a:pt x="852070" y="1486814"/>
                  <a:pt x="838189" y="1498053"/>
                  <a:pt x="820499" y="1509293"/>
                </a:cubicBezTo>
                <a:cubicBezTo>
                  <a:pt x="802809" y="1520533"/>
                  <a:pt x="779074" y="1514246"/>
                  <a:pt x="758361" y="1516722"/>
                </a:cubicBezTo>
                <a:cubicBezTo>
                  <a:pt x="339530" y="1516722"/>
                  <a:pt x="0" y="1177192"/>
                  <a:pt x="0" y="758361"/>
                </a:cubicBezTo>
                <a:cubicBezTo>
                  <a:pt x="0" y="339530"/>
                  <a:pt x="339530" y="0"/>
                  <a:pt x="758361" y="0"/>
                </a:cubicBezTo>
                <a:close/>
              </a:path>
            </a:pathLst>
          </a:custGeom>
          <a:gradFill>
            <a:gsLst>
              <a:gs pos="0">
                <a:srgbClr val="82C9C5"/>
              </a:gs>
              <a:gs pos="100000">
                <a:srgbClr val="236FA7"/>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5" name="Google Shape;375;p12"/>
          <p:cNvSpPr/>
          <p:nvPr/>
        </p:nvSpPr>
        <p:spPr>
          <a:xfrm rot="-3317">
            <a:off x="9100318" y="2793948"/>
            <a:ext cx="366061" cy="366061"/>
          </a:xfrm>
          <a:custGeom>
            <a:rect b="b" l="l" r="r" t="t"/>
            <a:pathLst>
              <a:path extrusionOk="0" h="1849680" w="1849679">
                <a:moveTo>
                  <a:pt x="1849679" y="0"/>
                </a:moveTo>
                <a:cubicBezTo>
                  <a:pt x="1804744" y="67311"/>
                  <a:pt x="1787884" y="90738"/>
                  <a:pt x="1754378" y="122199"/>
                </a:cubicBezTo>
                <a:lnTo>
                  <a:pt x="1277426" y="599152"/>
                </a:lnTo>
                <a:lnTo>
                  <a:pt x="1277426" y="599153"/>
                </a:lnTo>
                <a:lnTo>
                  <a:pt x="122199" y="1754378"/>
                </a:lnTo>
                <a:cubicBezTo>
                  <a:pt x="90738" y="1787885"/>
                  <a:pt x="67311" y="1804745"/>
                  <a:pt x="0" y="1849680"/>
                </a:cubicBezTo>
                <a:cubicBezTo>
                  <a:pt x="104236" y="1719660"/>
                  <a:pt x="194467" y="1613607"/>
                  <a:pt x="206599" y="1408604"/>
                </a:cubicBezTo>
                <a:cubicBezTo>
                  <a:pt x="212666" y="1306102"/>
                  <a:pt x="195961" y="1146644"/>
                  <a:pt x="221276" y="971061"/>
                </a:cubicBezTo>
                <a:lnTo>
                  <a:pt x="233586" y="911860"/>
                </a:lnTo>
                <a:lnTo>
                  <a:pt x="232380" y="910654"/>
                </a:lnTo>
                <a:lnTo>
                  <a:pt x="241230" y="875098"/>
                </a:lnTo>
                <a:lnTo>
                  <a:pt x="249154" y="836988"/>
                </a:lnTo>
                <a:lnTo>
                  <a:pt x="254069" y="823513"/>
                </a:lnTo>
                <a:lnTo>
                  <a:pt x="265106" y="779166"/>
                </a:lnTo>
                <a:cubicBezTo>
                  <a:pt x="299827" y="674961"/>
                  <a:pt x="353261" y="575153"/>
                  <a:pt x="436763" y="488078"/>
                </a:cubicBezTo>
                <a:lnTo>
                  <a:pt x="463106" y="463091"/>
                </a:lnTo>
                <a:lnTo>
                  <a:pt x="488078" y="436764"/>
                </a:lnTo>
                <a:cubicBezTo>
                  <a:pt x="575153" y="353262"/>
                  <a:pt x="674961" y="299827"/>
                  <a:pt x="779166" y="265106"/>
                </a:cubicBezTo>
                <a:lnTo>
                  <a:pt x="823507" y="254071"/>
                </a:lnTo>
                <a:lnTo>
                  <a:pt x="836987" y="249154"/>
                </a:lnTo>
                <a:lnTo>
                  <a:pt x="875114" y="241226"/>
                </a:lnTo>
                <a:lnTo>
                  <a:pt x="910654" y="232381"/>
                </a:lnTo>
                <a:lnTo>
                  <a:pt x="911859" y="233586"/>
                </a:lnTo>
                <a:lnTo>
                  <a:pt x="971060" y="221276"/>
                </a:lnTo>
                <a:cubicBezTo>
                  <a:pt x="1146643" y="195960"/>
                  <a:pt x="1306101" y="212666"/>
                  <a:pt x="1408603" y="206599"/>
                </a:cubicBezTo>
                <a:cubicBezTo>
                  <a:pt x="1613606" y="194467"/>
                  <a:pt x="1719659" y="104236"/>
                  <a:pt x="1849679" y="0"/>
                </a:cubicBezTo>
                <a:close/>
              </a:path>
            </a:pathLst>
          </a:custGeom>
          <a:gradFill>
            <a:gsLst>
              <a:gs pos="0">
                <a:srgbClr val="D8D8D8"/>
              </a:gs>
              <a:gs pos="18000">
                <a:srgbClr val="D8D8D8"/>
              </a:gs>
              <a:gs pos="35000">
                <a:schemeClr val="lt1"/>
              </a:gs>
              <a:gs pos="50000">
                <a:srgbClr val="D8D8D8"/>
              </a:gs>
              <a:gs pos="100000">
                <a:srgbClr val="D8D8D8"/>
              </a:gs>
            </a:gsLst>
            <a:lin ang="2700000" scaled="0"/>
          </a:gradFill>
          <a:ln>
            <a:noFill/>
          </a:ln>
          <a:effectLst>
            <a:outerShdw blurRad="3810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6" name="Google Shape;376;p12"/>
          <p:cNvSpPr txBox="1"/>
          <p:nvPr/>
        </p:nvSpPr>
        <p:spPr>
          <a:xfrm>
            <a:off x="8866141" y="2542379"/>
            <a:ext cx="368691"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chemeClr val="lt1"/>
                </a:solidFill>
                <a:latin typeface="Arial"/>
                <a:ea typeface="Arial"/>
                <a:cs typeface="Arial"/>
                <a:sym typeface="Arial"/>
              </a:rPr>
              <a:t>03</a:t>
            </a:r>
            <a:endParaRPr sz="2400">
              <a:solidFill>
                <a:schemeClr val="lt1"/>
              </a:solidFill>
              <a:latin typeface="Arial"/>
              <a:ea typeface="Arial"/>
              <a:cs typeface="Arial"/>
              <a:sym typeface="Arial"/>
            </a:endParaRPr>
          </a:p>
        </p:txBody>
      </p:sp>
      <p:sp>
        <p:nvSpPr>
          <p:cNvPr id="377" name="Google Shape;377;p12"/>
          <p:cNvSpPr txBox="1"/>
          <p:nvPr/>
        </p:nvSpPr>
        <p:spPr>
          <a:xfrm>
            <a:off x="8729980" y="3141345"/>
            <a:ext cx="2011045" cy="98742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400">
                <a:solidFill>
                  <a:srgbClr val="3A3838"/>
                </a:solidFill>
                <a:latin typeface="Open Sans"/>
                <a:ea typeface="Open Sans"/>
                <a:cs typeface="Open Sans"/>
                <a:sym typeface="Open Sans"/>
              </a:rPr>
              <a:t>Wide</a:t>
            </a:r>
            <a:endParaRPr/>
          </a:p>
          <a:p>
            <a:pPr indent="0" lvl="0" marL="0" marR="0" rtl="0" algn="ctr">
              <a:spcBef>
                <a:spcPts val="0"/>
              </a:spcBef>
              <a:spcAft>
                <a:spcPts val="0"/>
              </a:spcAft>
              <a:buNone/>
            </a:pPr>
            <a:r>
              <a:rPr b="1" lang="en-US" sz="2400">
                <a:solidFill>
                  <a:srgbClr val="3A3838"/>
                </a:solidFill>
                <a:latin typeface="Open Sans"/>
                <a:ea typeface="Open Sans"/>
                <a:cs typeface="Open Sans"/>
                <a:sym typeface="Open Sans"/>
              </a:rPr>
              <a:t>Coverage</a:t>
            </a:r>
            <a:endParaRPr/>
          </a:p>
          <a:p>
            <a:pPr indent="0" lvl="0" marL="0" marR="0" rtl="0" algn="ctr">
              <a:spcBef>
                <a:spcPts val="0"/>
              </a:spcBef>
              <a:spcAft>
                <a:spcPts val="0"/>
              </a:spcAft>
              <a:buNone/>
            </a:pPr>
            <a:r>
              <a:rPr b="1" lang="en-US" sz="2400">
                <a:solidFill>
                  <a:srgbClr val="3A3838"/>
                </a:solidFill>
                <a:latin typeface="Open Sans"/>
                <a:ea typeface="Open Sans"/>
                <a:cs typeface="Open Sans"/>
                <a:sym typeface="Open Sans"/>
              </a:rPr>
              <a:t>of Wound</a:t>
            </a:r>
            <a:endParaRPr/>
          </a:p>
        </p:txBody>
      </p:sp>
      <p:sp>
        <p:nvSpPr>
          <p:cNvPr id="378" name="Google Shape;378;p12"/>
          <p:cNvSpPr txBox="1"/>
          <p:nvPr/>
        </p:nvSpPr>
        <p:spPr>
          <a:xfrm>
            <a:off x="4987784" y="4408565"/>
            <a:ext cx="2224033" cy="1292225"/>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lang="en-US" sz="1400">
                <a:solidFill>
                  <a:srgbClr val="3A3838"/>
                </a:solidFill>
                <a:latin typeface="Arial"/>
                <a:ea typeface="Arial"/>
                <a:cs typeface="Arial"/>
                <a:sym typeface="Arial"/>
              </a:rPr>
              <a:t>One bottle can replace various tools for medical emergency.</a:t>
            </a:r>
            <a:endParaRPr/>
          </a:p>
        </p:txBody>
      </p:sp>
      <p:sp>
        <p:nvSpPr>
          <p:cNvPr id="379" name="Google Shape;379;p12"/>
          <p:cNvSpPr txBox="1"/>
          <p:nvPr/>
        </p:nvSpPr>
        <p:spPr>
          <a:xfrm>
            <a:off x="8651062" y="4505720"/>
            <a:ext cx="2224033" cy="969010"/>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lang="en-US" sz="1400">
                <a:solidFill>
                  <a:srgbClr val="3A3838"/>
                </a:solidFill>
                <a:latin typeface="Arial"/>
                <a:ea typeface="Arial"/>
                <a:cs typeface="Arial"/>
                <a:sym typeface="Arial"/>
              </a:rPr>
              <a:t>Foam allows for easy application to the curves of the body</a:t>
            </a:r>
            <a:endParaRPr/>
          </a:p>
        </p:txBody>
      </p:sp>
      <p:cxnSp>
        <p:nvCxnSpPr>
          <p:cNvPr id="380" name="Google Shape;380;p12"/>
          <p:cNvCxnSpPr/>
          <p:nvPr/>
        </p:nvCxnSpPr>
        <p:spPr>
          <a:xfrm>
            <a:off x="1315532" y="4270283"/>
            <a:ext cx="2199975" cy="0"/>
          </a:xfrm>
          <a:prstGeom prst="straightConnector1">
            <a:avLst/>
          </a:prstGeom>
          <a:noFill/>
          <a:ln cap="flat" cmpd="sng" w="12700">
            <a:solidFill>
              <a:srgbClr val="7F7F7F"/>
            </a:solidFill>
            <a:prstDash val="lgDash"/>
            <a:miter lim="800000"/>
            <a:headEnd len="sm" w="sm" type="none"/>
            <a:tailEnd len="sm" w="sm" type="none"/>
          </a:ln>
        </p:spPr>
      </p:cxnSp>
      <p:cxnSp>
        <p:nvCxnSpPr>
          <p:cNvPr id="381" name="Google Shape;381;p12"/>
          <p:cNvCxnSpPr/>
          <p:nvPr/>
        </p:nvCxnSpPr>
        <p:spPr>
          <a:xfrm>
            <a:off x="4985832" y="4270283"/>
            <a:ext cx="2199975" cy="0"/>
          </a:xfrm>
          <a:prstGeom prst="straightConnector1">
            <a:avLst/>
          </a:prstGeom>
          <a:noFill/>
          <a:ln cap="flat" cmpd="sng" w="12700">
            <a:solidFill>
              <a:srgbClr val="7F7F7F"/>
            </a:solidFill>
            <a:prstDash val="lgDash"/>
            <a:miter lim="800000"/>
            <a:headEnd len="sm" w="sm" type="none"/>
            <a:tailEnd len="sm" w="sm" type="none"/>
          </a:ln>
        </p:spPr>
      </p:cxnSp>
      <p:cxnSp>
        <p:nvCxnSpPr>
          <p:cNvPr id="382" name="Google Shape;382;p12"/>
          <p:cNvCxnSpPr/>
          <p:nvPr/>
        </p:nvCxnSpPr>
        <p:spPr>
          <a:xfrm>
            <a:off x="8656132" y="4270283"/>
            <a:ext cx="2199975" cy="0"/>
          </a:xfrm>
          <a:prstGeom prst="straightConnector1">
            <a:avLst/>
          </a:prstGeom>
          <a:noFill/>
          <a:ln cap="flat" cmpd="sng" w="12700">
            <a:solidFill>
              <a:srgbClr val="7F7F7F"/>
            </a:solidFill>
            <a:prstDash val="lgDash"/>
            <a:miter lim="800000"/>
            <a:headEnd len="sm" w="sm" type="none"/>
            <a:tailEnd len="sm" w="sm" type="none"/>
          </a:ln>
        </p:spPr>
      </p:cxnSp>
      <p:grpSp>
        <p:nvGrpSpPr>
          <p:cNvPr id="383" name="Google Shape;383;p12"/>
          <p:cNvGrpSpPr/>
          <p:nvPr/>
        </p:nvGrpSpPr>
        <p:grpSpPr>
          <a:xfrm>
            <a:off x="0" y="458933"/>
            <a:ext cx="1112109" cy="465222"/>
            <a:chOff x="160637" y="545432"/>
            <a:chExt cx="1112109" cy="465222"/>
          </a:xfrm>
        </p:grpSpPr>
        <p:sp>
          <p:nvSpPr>
            <p:cNvPr id="384" name="Google Shape;384;p12"/>
            <p:cNvSpPr/>
            <p:nvPr/>
          </p:nvSpPr>
          <p:spPr>
            <a:xfrm>
              <a:off x="160637" y="545432"/>
              <a:ext cx="856505" cy="465222"/>
            </a:xfrm>
            <a:prstGeom prst="rect">
              <a:avLst/>
            </a:prstGeom>
            <a:gradFill>
              <a:gsLst>
                <a:gs pos="0">
                  <a:srgbClr val="82C9C5"/>
                </a:gs>
                <a:gs pos="1000">
                  <a:srgbClr val="82C9C5"/>
                </a:gs>
                <a:gs pos="81000">
                  <a:srgbClr val="236FA7"/>
                </a:gs>
                <a:gs pos="100000">
                  <a:srgbClr val="236FA7"/>
                </a:gs>
              </a:gsLst>
              <a:lin ang="2700000" scaled="0"/>
            </a:gradFill>
            <a:ln>
              <a:noFill/>
            </a:ln>
            <a:effectLst>
              <a:outerShdw blurRad="101600" rotWithShape="0" algn="tl" dir="2700000" dist="381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5" name="Google Shape;385;p12"/>
            <p:cNvSpPr/>
            <p:nvPr/>
          </p:nvSpPr>
          <p:spPr>
            <a:xfrm>
              <a:off x="1149179" y="545432"/>
              <a:ext cx="123567" cy="465222"/>
            </a:xfrm>
            <a:prstGeom prst="rect">
              <a:avLst/>
            </a:prstGeom>
            <a:gradFill>
              <a:gsLst>
                <a:gs pos="0">
                  <a:srgbClr val="82C9C5"/>
                </a:gs>
                <a:gs pos="1000">
                  <a:srgbClr val="82C9C5"/>
                </a:gs>
                <a:gs pos="81000">
                  <a:srgbClr val="236FA7"/>
                </a:gs>
                <a:gs pos="100000">
                  <a:srgbClr val="236FA7"/>
                </a:gs>
              </a:gsLst>
              <a:lin ang="2700000" scaled="0"/>
            </a:gradFill>
            <a:ln>
              <a:noFill/>
            </a:ln>
            <a:effectLst>
              <a:outerShdw blurRad="101600" rotWithShape="0" algn="tl" dir="2700000" dist="381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86" name="Google Shape;386;p12"/>
          <p:cNvSpPr txBox="1"/>
          <p:nvPr/>
        </p:nvSpPr>
        <p:spPr>
          <a:xfrm flipH="1">
            <a:off x="1367790" y="453390"/>
            <a:ext cx="6728460" cy="5219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3A3838"/>
                </a:solidFill>
                <a:latin typeface="Arial"/>
                <a:ea typeface="Arial"/>
                <a:cs typeface="Arial"/>
                <a:sym typeface="Arial"/>
              </a:rPr>
              <a:t>Advantage</a:t>
            </a:r>
            <a:endParaRPr/>
          </a:p>
        </p:txBody>
      </p:sp>
      <p:sp>
        <p:nvSpPr>
          <p:cNvPr id="387" name="Google Shape;387;p12"/>
          <p:cNvSpPr txBox="1"/>
          <p:nvPr/>
        </p:nvSpPr>
        <p:spPr>
          <a:xfrm flipH="1">
            <a:off x="10128651" y="502509"/>
            <a:ext cx="1894473" cy="4603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82C9C5"/>
                </a:solidFill>
                <a:latin typeface="Arial"/>
                <a:ea typeface="Arial"/>
                <a:cs typeface="Arial"/>
                <a:sym typeface="Arial"/>
              </a:rPr>
              <a:t>PART  03</a:t>
            </a:r>
            <a:endParaRPr b="1" sz="2400">
              <a:solidFill>
                <a:srgbClr val="82C9C5"/>
              </a:solidFill>
              <a:latin typeface="Arial"/>
              <a:ea typeface="Arial"/>
              <a:cs typeface="Arial"/>
              <a:sym typeface="Arial"/>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9"/>
                                        </p:tgtEl>
                                        <p:attrNameLst>
                                          <p:attrName>style.visibility</p:attrName>
                                        </p:attrNameLst>
                                      </p:cBhvr>
                                      <p:to>
                                        <p:strVal val="visible"/>
                                      </p:to>
                                    </p:set>
                                    <p:anim calcmode="lin" valueType="num">
                                      <p:cBhvr additive="base">
                                        <p:cTn dur="500"/>
                                        <p:tgtEl>
                                          <p:spTgt spid="35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60"/>
                                        </p:tgtEl>
                                        <p:attrNameLst>
                                          <p:attrName>style.visibility</p:attrName>
                                        </p:attrNameLst>
                                      </p:cBhvr>
                                      <p:to>
                                        <p:strVal val="visible"/>
                                      </p:to>
                                    </p:set>
                                    <p:anim calcmode="lin" valueType="num">
                                      <p:cBhvr additive="base">
                                        <p:cTn dur="500"/>
                                        <p:tgtEl>
                                          <p:spTgt spid="36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61"/>
                                        </p:tgtEl>
                                        <p:attrNameLst>
                                          <p:attrName>style.visibility</p:attrName>
                                        </p:attrNameLst>
                                      </p:cBhvr>
                                      <p:to>
                                        <p:strVal val="visible"/>
                                      </p:to>
                                    </p:set>
                                    <p:anim calcmode="lin" valueType="num">
                                      <p:cBhvr additive="base">
                                        <p:cTn dur="500"/>
                                        <p:tgtEl>
                                          <p:spTgt spid="36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62"/>
                                        </p:tgtEl>
                                        <p:attrNameLst>
                                          <p:attrName>style.visibility</p:attrName>
                                        </p:attrNameLst>
                                      </p:cBhvr>
                                      <p:to>
                                        <p:strVal val="visible"/>
                                      </p:to>
                                    </p:set>
                                    <p:anim calcmode="lin" valueType="num">
                                      <p:cBhvr additive="base">
                                        <p:cTn dur="500"/>
                                        <p:tgtEl>
                                          <p:spTgt spid="36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63"/>
                                        </p:tgtEl>
                                        <p:attrNameLst>
                                          <p:attrName>style.visibility</p:attrName>
                                        </p:attrNameLst>
                                      </p:cBhvr>
                                      <p:to>
                                        <p:strVal val="visible"/>
                                      </p:to>
                                    </p:set>
                                    <p:anim calcmode="lin" valueType="num">
                                      <p:cBhvr additive="base">
                                        <p:cTn dur="500"/>
                                        <p:tgtEl>
                                          <p:spTgt spid="36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64"/>
                                        </p:tgtEl>
                                        <p:attrNameLst>
                                          <p:attrName>style.visibility</p:attrName>
                                        </p:attrNameLst>
                                      </p:cBhvr>
                                      <p:to>
                                        <p:strVal val="visible"/>
                                      </p:to>
                                    </p:set>
                                    <p:anim calcmode="lin" valueType="num">
                                      <p:cBhvr additive="base">
                                        <p:cTn dur="500"/>
                                        <p:tgtEl>
                                          <p:spTgt spid="36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65"/>
                                        </p:tgtEl>
                                        <p:attrNameLst>
                                          <p:attrName>style.visibility</p:attrName>
                                        </p:attrNameLst>
                                      </p:cBhvr>
                                      <p:to>
                                        <p:strVal val="visible"/>
                                      </p:to>
                                    </p:set>
                                    <p:anim calcmode="lin" valueType="num">
                                      <p:cBhvr additive="base">
                                        <p:cTn dur="500"/>
                                        <p:tgtEl>
                                          <p:spTgt spid="36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66"/>
                                        </p:tgtEl>
                                        <p:attrNameLst>
                                          <p:attrName>style.visibility</p:attrName>
                                        </p:attrNameLst>
                                      </p:cBhvr>
                                      <p:to>
                                        <p:strVal val="visible"/>
                                      </p:to>
                                    </p:set>
                                    <p:anim calcmode="lin" valueType="num">
                                      <p:cBhvr additive="base">
                                        <p:cTn dur="500"/>
                                        <p:tgtEl>
                                          <p:spTgt spid="36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67"/>
                                        </p:tgtEl>
                                        <p:attrNameLst>
                                          <p:attrName>style.visibility</p:attrName>
                                        </p:attrNameLst>
                                      </p:cBhvr>
                                      <p:to>
                                        <p:strVal val="visible"/>
                                      </p:to>
                                    </p:set>
                                    <p:anim calcmode="lin" valueType="num">
                                      <p:cBhvr additive="base">
                                        <p:cTn dur="500"/>
                                        <p:tgtEl>
                                          <p:spTgt spid="36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68"/>
                                        </p:tgtEl>
                                        <p:attrNameLst>
                                          <p:attrName>style.visibility</p:attrName>
                                        </p:attrNameLst>
                                      </p:cBhvr>
                                      <p:to>
                                        <p:strVal val="visible"/>
                                      </p:to>
                                    </p:set>
                                    <p:anim calcmode="lin" valueType="num">
                                      <p:cBhvr additive="base">
                                        <p:cTn dur="500"/>
                                        <p:tgtEl>
                                          <p:spTgt spid="36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69"/>
                                        </p:tgtEl>
                                        <p:attrNameLst>
                                          <p:attrName>style.visibility</p:attrName>
                                        </p:attrNameLst>
                                      </p:cBhvr>
                                      <p:to>
                                        <p:strVal val="visible"/>
                                      </p:to>
                                    </p:set>
                                    <p:anim calcmode="lin" valueType="num">
                                      <p:cBhvr additive="base">
                                        <p:cTn dur="500"/>
                                        <p:tgtEl>
                                          <p:spTgt spid="36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70"/>
                                        </p:tgtEl>
                                        <p:attrNameLst>
                                          <p:attrName>style.visibility</p:attrName>
                                        </p:attrNameLst>
                                      </p:cBhvr>
                                      <p:to>
                                        <p:strVal val="visible"/>
                                      </p:to>
                                    </p:set>
                                    <p:anim calcmode="lin" valueType="num">
                                      <p:cBhvr additive="base">
                                        <p:cTn dur="500"/>
                                        <p:tgtEl>
                                          <p:spTgt spid="37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71"/>
                                        </p:tgtEl>
                                        <p:attrNameLst>
                                          <p:attrName>style.visibility</p:attrName>
                                        </p:attrNameLst>
                                      </p:cBhvr>
                                      <p:to>
                                        <p:strVal val="visible"/>
                                      </p:to>
                                    </p:set>
                                    <p:anim calcmode="lin" valueType="num">
                                      <p:cBhvr additive="base">
                                        <p:cTn dur="500"/>
                                        <p:tgtEl>
                                          <p:spTgt spid="37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72"/>
                                        </p:tgtEl>
                                        <p:attrNameLst>
                                          <p:attrName>style.visibility</p:attrName>
                                        </p:attrNameLst>
                                      </p:cBhvr>
                                      <p:to>
                                        <p:strVal val="visible"/>
                                      </p:to>
                                    </p:set>
                                    <p:anim calcmode="lin" valueType="num">
                                      <p:cBhvr additive="base">
                                        <p:cTn dur="500"/>
                                        <p:tgtEl>
                                          <p:spTgt spid="37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73"/>
                                        </p:tgtEl>
                                        <p:attrNameLst>
                                          <p:attrName>style.visibility</p:attrName>
                                        </p:attrNameLst>
                                      </p:cBhvr>
                                      <p:to>
                                        <p:strVal val="visible"/>
                                      </p:to>
                                    </p:set>
                                    <p:anim calcmode="lin" valueType="num">
                                      <p:cBhvr additive="base">
                                        <p:cTn dur="500"/>
                                        <p:tgtEl>
                                          <p:spTgt spid="37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74"/>
                                        </p:tgtEl>
                                        <p:attrNameLst>
                                          <p:attrName>style.visibility</p:attrName>
                                        </p:attrNameLst>
                                      </p:cBhvr>
                                      <p:to>
                                        <p:strVal val="visible"/>
                                      </p:to>
                                    </p:set>
                                    <p:anim calcmode="lin" valueType="num">
                                      <p:cBhvr additive="base">
                                        <p:cTn dur="500"/>
                                        <p:tgtEl>
                                          <p:spTgt spid="37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75"/>
                                        </p:tgtEl>
                                        <p:attrNameLst>
                                          <p:attrName>style.visibility</p:attrName>
                                        </p:attrNameLst>
                                      </p:cBhvr>
                                      <p:to>
                                        <p:strVal val="visible"/>
                                      </p:to>
                                    </p:set>
                                    <p:anim calcmode="lin" valueType="num">
                                      <p:cBhvr additive="base">
                                        <p:cTn dur="500"/>
                                        <p:tgtEl>
                                          <p:spTgt spid="37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76"/>
                                        </p:tgtEl>
                                        <p:attrNameLst>
                                          <p:attrName>style.visibility</p:attrName>
                                        </p:attrNameLst>
                                      </p:cBhvr>
                                      <p:to>
                                        <p:strVal val="visible"/>
                                      </p:to>
                                    </p:set>
                                    <p:anim calcmode="lin" valueType="num">
                                      <p:cBhvr additive="base">
                                        <p:cTn dur="500"/>
                                        <p:tgtEl>
                                          <p:spTgt spid="37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77"/>
                                        </p:tgtEl>
                                        <p:attrNameLst>
                                          <p:attrName>style.visibility</p:attrName>
                                        </p:attrNameLst>
                                      </p:cBhvr>
                                      <p:to>
                                        <p:strVal val="visible"/>
                                      </p:to>
                                    </p:set>
                                    <p:anim calcmode="lin" valueType="num">
                                      <p:cBhvr additive="base">
                                        <p:cTn dur="500"/>
                                        <p:tgtEl>
                                          <p:spTgt spid="37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78"/>
                                        </p:tgtEl>
                                        <p:attrNameLst>
                                          <p:attrName>style.visibility</p:attrName>
                                        </p:attrNameLst>
                                      </p:cBhvr>
                                      <p:to>
                                        <p:strVal val="visible"/>
                                      </p:to>
                                    </p:set>
                                    <p:anim calcmode="lin" valueType="num">
                                      <p:cBhvr additive="base">
                                        <p:cTn dur="500"/>
                                        <p:tgtEl>
                                          <p:spTgt spid="37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79"/>
                                        </p:tgtEl>
                                        <p:attrNameLst>
                                          <p:attrName>style.visibility</p:attrName>
                                        </p:attrNameLst>
                                      </p:cBhvr>
                                      <p:to>
                                        <p:strVal val="visible"/>
                                      </p:to>
                                    </p:set>
                                    <p:anim calcmode="lin" valueType="num">
                                      <p:cBhvr additive="base">
                                        <p:cTn dur="500"/>
                                        <p:tgtEl>
                                          <p:spTgt spid="37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80"/>
                                        </p:tgtEl>
                                        <p:attrNameLst>
                                          <p:attrName>style.visibility</p:attrName>
                                        </p:attrNameLst>
                                      </p:cBhvr>
                                      <p:to>
                                        <p:strVal val="visible"/>
                                      </p:to>
                                    </p:set>
                                    <p:anim calcmode="lin" valueType="num">
                                      <p:cBhvr additive="base">
                                        <p:cTn dur="500"/>
                                        <p:tgtEl>
                                          <p:spTgt spid="38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81"/>
                                        </p:tgtEl>
                                        <p:attrNameLst>
                                          <p:attrName>style.visibility</p:attrName>
                                        </p:attrNameLst>
                                      </p:cBhvr>
                                      <p:to>
                                        <p:strVal val="visible"/>
                                      </p:to>
                                    </p:set>
                                    <p:anim calcmode="lin" valueType="num">
                                      <p:cBhvr additive="base">
                                        <p:cTn dur="500"/>
                                        <p:tgtEl>
                                          <p:spTgt spid="38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82"/>
                                        </p:tgtEl>
                                        <p:attrNameLst>
                                          <p:attrName>style.visibility</p:attrName>
                                        </p:attrNameLst>
                                      </p:cBhvr>
                                      <p:to>
                                        <p:strVal val="visible"/>
                                      </p:to>
                                    </p:set>
                                    <p:anim calcmode="lin" valueType="num">
                                      <p:cBhvr additive="base">
                                        <p:cTn dur="500"/>
                                        <p:tgtEl>
                                          <p:spTgt spid="38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p13"/>
          <p:cNvPicPr preferRelativeResize="0"/>
          <p:nvPr/>
        </p:nvPicPr>
        <p:blipFill rotWithShape="1">
          <a:blip r:embed="rId3">
            <a:alphaModFix/>
          </a:blip>
          <a:srcRect b="0" l="40643" r="3801" t="0"/>
          <a:stretch/>
        </p:blipFill>
        <p:spPr>
          <a:xfrm flipH="1">
            <a:off x="0" y="0"/>
            <a:ext cx="12192000" cy="6858000"/>
          </a:xfrm>
          <a:prstGeom prst="rect">
            <a:avLst/>
          </a:prstGeom>
          <a:noFill/>
          <a:ln>
            <a:noFill/>
          </a:ln>
        </p:spPr>
      </p:pic>
      <p:sp>
        <p:nvSpPr>
          <p:cNvPr id="393" name="Google Shape;393;p13"/>
          <p:cNvSpPr/>
          <p:nvPr/>
        </p:nvSpPr>
        <p:spPr>
          <a:xfrm>
            <a:off x="0" y="0"/>
            <a:ext cx="12192000" cy="6858001"/>
          </a:xfrm>
          <a:prstGeom prst="rect">
            <a:avLst/>
          </a:prstGeom>
          <a:gradFill>
            <a:gsLst>
              <a:gs pos="0">
                <a:srgbClr val="FFFFFF">
                  <a:alpha val="55686"/>
                </a:srgbClr>
              </a:gs>
              <a:gs pos="1000">
                <a:srgbClr val="FFFFFF">
                  <a:alpha val="55686"/>
                </a:srgbClr>
              </a:gs>
              <a:gs pos="81000">
                <a:schemeClr val="lt1"/>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Arial"/>
              <a:ea typeface="Arial"/>
              <a:cs typeface="Arial"/>
              <a:sym typeface="Arial"/>
            </a:endParaRPr>
          </a:p>
        </p:txBody>
      </p:sp>
      <p:sp>
        <p:nvSpPr>
          <p:cNvPr id="394" name="Google Shape;394;p13"/>
          <p:cNvSpPr/>
          <p:nvPr/>
        </p:nvSpPr>
        <p:spPr>
          <a:xfrm>
            <a:off x="10263" y="1577862"/>
            <a:ext cx="12184173" cy="2776377"/>
          </a:xfrm>
          <a:prstGeom prst="rect">
            <a:avLst/>
          </a:prstGeom>
          <a:blipFill rotWithShape="1">
            <a:blip r:embed="rId4">
              <a:alphaModFix/>
            </a:blip>
            <a:stretch>
              <a:fillRect b="-96352" l="0" r="0" t="-96352"/>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5" name="Google Shape;395;p13"/>
          <p:cNvSpPr/>
          <p:nvPr/>
        </p:nvSpPr>
        <p:spPr>
          <a:xfrm>
            <a:off x="10264" y="1577862"/>
            <a:ext cx="12181736" cy="2776377"/>
          </a:xfrm>
          <a:prstGeom prst="rect">
            <a:avLst/>
          </a:prstGeom>
          <a:gradFill>
            <a:gsLst>
              <a:gs pos="0">
                <a:srgbClr val="82C9C5">
                  <a:alpha val="33725"/>
                </a:srgbClr>
              </a:gs>
              <a:gs pos="1000">
                <a:srgbClr val="82C9C5">
                  <a:alpha val="33725"/>
                </a:srgbClr>
              </a:gs>
              <a:gs pos="100000">
                <a:srgbClr val="236FA7">
                  <a:alpha val="7843"/>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6" name="Google Shape;396;p13"/>
          <p:cNvSpPr txBox="1"/>
          <p:nvPr/>
        </p:nvSpPr>
        <p:spPr>
          <a:xfrm>
            <a:off x="1950720" y="5241925"/>
            <a:ext cx="8312150" cy="41402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i="1" lang="en-US" sz="1400">
                <a:solidFill>
                  <a:srgbClr val="A5A5A5"/>
                </a:solidFill>
                <a:latin typeface="Open Sans"/>
                <a:ea typeface="Open Sans"/>
                <a:cs typeface="Open Sans"/>
                <a:sym typeface="Open Sans"/>
              </a:rPr>
              <a:t>Our Various Target Customers</a:t>
            </a:r>
            <a:endParaRPr/>
          </a:p>
        </p:txBody>
      </p:sp>
      <p:sp>
        <p:nvSpPr>
          <p:cNvPr id="397" name="Google Shape;397;p13"/>
          <p:cNvSpPr txBox="1"/>
          <p:nvPr/>
        </p:nvSpPr>
        <p:spPr>
          <a:xfrm>
            <a:off x="4181623" y="4541195"/>
            <a:ext cx="3851275" cy="70675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82C9C5"/>
                </a:solidFill>
                <a:latin typeface="Arial"/>
                <a:ea typeface="Arial"/>
                <a:cs typeface="Arial"/>
                <a:sym typeface="Arial"/>
              </a:rPr>
              <a:t>Our Customers</a:t>
            </a:r>
            <a:endParaRPr b="1" sz="4000">
              <a:solidFill>
                <a:srgbClr val="82C9C5"/>
              </a:solidFill>
              <a:latin typeface="Arial"/>
              <a:ea typeface="Arial"/>
              <a:cs typeface="Arial"/>
              <a:sym typeface="Arial"/>
            </a:endParaRPr>
          </a:p>
        </p:txBody>
      </p:sp>
      <p:sp>
        <p:nvSpPr>
          <p:cNvPr id="398" name="Google Shape;398;p13"/>
          <p:cNvSpPr/>
          <p:nvPr/>
        </p:nvSpPr>
        <p:spPr>
          <a:xfrm>
            <a:off x="11051496" y="1826492"/>
            <a:ext cx="363581" cy="363581"/>
          </a:xfrm>
          <a:prstGeom prst="plus">
            <a:avLst>
              <a:gd fmla="val 34749" name="adj"/>
            </a:avLst>
          </a:prstGeom>
          <a:solidFill>
            <a:schemeClr val="lt1">
              <a:alpha val="55686"/>
            </a:schemeClr>
          </a:solidFill>
          <a:ln>
            <a:noFill/>
          </a:ln>
          <a:effectLst>
            <a:outerShdw blurRad="254000" rotWithShape="0" algn="tl" dir="2700000" dist="635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9" name="Google Shape;399;p13"/>
          <p:cNvSpPr/>
          <p:nvPr/>
        </p:nvSpPr>
        <p:spPr>
          <a:xfrm>
            <a:off x="2838463" y="1577863"/>
            <a:ext cx="6527772" cy="2776377"/>
          </a:xfrm>
          <a:custGeom>
            <a:rect b="b" l="l" r="r" t="t"/>
            <a:pathLst>
              <a:path extrusionOk="0" h="2776377" w="6527772">
                <a:moveTo>
                  <a:pt x="5348133" y="0"/>
                </a:moveTo>
                <a:lnTo>
                  <a:pt x="6214563" y="0"/>
                </a:lnTo>
                <a:lnTo>
                  <a:pt x="6271280" y="117737"/>
                </a:lnTo>
                <a:cubicBezTo>
                  <a:pt x="6436441" y="508223"/>
                  <a:pt x="6527772" y="937540"/>
                  <a:pt x="6527772" y="1388188"/>
                </a:cubicBezTo>
                <a:cubicBezTo>
                  <a:pt x="6527772" y="1838837"/>
                  <a:pt x="6436441" y="2268154"/>
                  <a:pt x="6271280" y="2658640"/>
                </a:cubicBezTo>
                <a:lnTo>
                  <a:pt x="6214563" y="2776377"/>
                </a:lnTo>
                <a:lnTo>
                  <a:pt x="5348131" y="2776377"/>
                </a:lnTo>
                <a:lnTo>
                  <a:pt x="5466199" y="2582031"/>
                </a:lnTo>
                <a:cubicBezTo>
                  <a:pt x="5658984" y="2227146"/>
                  <a:pt x="5768491" y="1820455"/>
                  <a:pt x="5768491" y="1388187"/>
                </a:cubicBezTo>
                <a:cubicBezTo>
                  <a:pt x="5768491" y="955920"/>
                  <a:pt x="5658984" y="549229"/>
                  <a:pt x="5466199" y="194343"/>
                </a:cubicBezTo>
                <a:close/>
                <a:moveTo>
                  <a:pt x="313209" y="0"/>
                </a:moveTo>
                <a:lnTo>
                  <a:pt x="1179638" y="0"/>
                </a:lnTo>
                <a:lnTo>
                  <a:pt x="1061572" y="194343"/>
                </a:lnTo>
                <a:cubicBezTo>
                  <a:pt x="868786" y="549229"/>
                  <a:pt x="759279" y="955920"/>
                  <a:pt x="759279" y="1388187"/>
                </a:cubicBezTo>
                <a:cubicBezTo>
                  <a:pt x="759279" y="1820455"/>
                  <a:pt x="868786" y="2227146"/>
                  <a:pt x="1061572" y="2582031"/>
                </a:cubicBezTo>
                <a:lnTo>
                  <a:pt x="1179640" y="2776377"/>
                </a:lnTo>
                <a:lnTo>
                  <a:pt x="313210" y="2776377"/>
                </a:lnTo>
                <a:lnTo>
                  <a:pt x="256493" y="2658640"/>
                </a:lnTo>
                <a:cubicBezTo>
                  <a:pt x="91331" y="2268154"/>
                  <a:pt x="0" y="1838837"/>
                  <a:pt x="0" y="1388188"/>
                </a:cubicBezTo>
                <a:cubicBezTo>
                  <a:pt x="0" y="937540"/>
                  <a:pt x="91331" y="508223"/>
                  <a:pt x="256493" y="117737"/>
                </a:cubicBezTo>
                <a:close/>
              </a:path>
            </a:pathLst>
          </a:custGeom>
          <a:gradFill>
            <a:gsLst>
              <a:gs pos="0">
                <a:srgbClr val="82C9C5"/>
              </a:gs>
              <a:gs pos="1000">
                <a:srgbClr val="82C9C5"/>
              </a:gs>
              <a:gs pos="100000">
                <a:srgbClr val="236FA7"/>
              </a:gs>
            </a:gsLst>
            <a:lin ang="5400000" scaled="0"/>
          </a:gradFill>
          <a:ln>
            <a:noFill/>
          </a:ln>
          <a:effectLst>
            <a:outerShdw blurRad="101600" rotWithShape="0" algn="tl" dir="2700000" dist="381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00" name="Google Shape;400;p13"/>
          <p:cNvGrpSpPr/>
          <p:nvPr/>
        </p:nvGrpSpPr>
        <p:grpSpPr>
          <a:xfrm>
            <a:off x="4887305" y="1766101"/>
            <a:ext cx="2437914" cy="2437912"/>
            <a:chOff x="4887305" y="1973881"/>
            <a:chExt cx="2437914" cy="2437912"/>
          </a:xfrm>
        </p:grpSpPr>
        <p:sp>
          <p:nvSpPr>
            <p:cNvPr id="401" name="Google Shape;401;p13"/>
            <p:cNvSpPr/>
            <p:nvPr/>
          </p:nvSpPr>
          <p:spPr>
            <a:xfrm>
              <a:off x="4887305" y="1973881"/>
              <a:ext cx="2437914" cy="2437912"/>
            </a:xfrm>
            <a:prstGeom prst="ellipse">
              <a:avLst/>
            </a:prstGeom>
            <a:solidFill>
              <a:schemeClr val="lt1"/>
            </a:solidFill>
            <a:ln>
              <a:noFill/>
            </a:ln>
            <a:effectLst>
              <a:outerShdw blurRad="101600" rotWithShape="0" algn="tl" dir="2700000" dist="381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2" name="Google Shape;402;p13"/>
            <p:cNvSpPr txBox="1"/>
            <p:nvPr/>
          </p:nvSpPr>
          <p:spPr>
            <a:xfrm>
              <a:off x="5397111" y="2413688"/>
              <a:ext cx="1431802" cy="1323439"/>
            </a:xfrm>
            <a:prstGeom prst="rect">
              <a:avLst/>
            </a:prstGeom>
            <a:noFill/>
            <a:ln>
              <a:noFill/>
            </a:ln>
            <a:effectLst>
              <a:outerShdw blurRad="101600" rotWithShape="0" algn="tl" dir="2700000" dist="38100">
                <a:srgbClr val="000000">
                  <a:alpha val="24705"/>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8000">
                  <a:solidFill>
                    <a:srgbClr val="82C9C5"/>
                  </a:solidFill>
                  <a:latin typeface="Arial"/>
                  <a:ea typeface="Arial"/>
                  <a:cs typeface="Arial"/>
                  <a:sym typeface="Arial"/>
                </a:rPr>
                <a:t>04</a:t>
              </a:r>
              <a:endParaRPr b="1" sz="8000">
                <a:solidFill>
                  <a:srgbClr val="82C9C5"/>
                </a:solidFill>
                <a:latin typeface="Arial"/>
                <a:ea typeface="Arial"/>
                <a:cs typeface="Arial"/>
                <a:sym typeface="Arial"/>
              </a:endParaRPr>
            </a:p>
          </p:txBody>
        </p:sp>
        <p:sp>
          <p:nvSpPr>
            <p:cNvPr id="403" name="Google Shape;403;p13"/>
            <p:cNvSpPr txBox="1"/>
            <p:nvPr/>
          </p:nvSpPr>
          <p:spPr>
            <a:xfrm>
              <a:off x="5500614" y="3546453"/>
              <a:ext cx="1227640" cy="369332"/>
            </a:xfrm>
            <a:prstGeom prst="rect">
              <a:avLst/>
            </a:prstGeom>
            <a:noFill/>
            <a:ln>
              <a:noFill/>
            </a:ln>
            <a:effectLst>
              <a:outerShdw blurRad="101600" rotWithShape="0" algn="tl" dir="2700000" dist="38100">
                <a:srgbClr val="000000">
                  <a:alpha val="24705"/>
                </a:srgbClr>
              </a:outerShdw>
            </a:effectLst>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rgbClr val="82C9C5"/>
                  </a:solidFill>
                  <a:latin typeface="Arial"/>
                  <a:ea typeface="Arial"/>
                  <a:cs typeface="Arial"/>
                  <a:sym typeface="Arial"/>
                </a:rPr>
                <a:t>PART</a:t>
              </a:r>
              <a:endParaRPr sz="1800">
                <a:solidFill>
                  <a:srgbClr val="82C9C5"/>
                </a:solidFill>
                <a:latin typeface="Arial"/>
                <a:ea typeface="Arial"/>
                <a:cs typeface="Arial"/>
                <a:sym typeface="Arial"/>
              </a:endParaRPr>
            </a:p>
          </p:txBody>
        </p:sp>
      </p:grpSp>
      <p:sp>
        <p:nvSpPr>
          <p:cNvPr id="404" name="Google Shape;404;p13"/>
          <p:cNvSpPr/>
          <p:nvPr/>
        </p:nvSpPr>
        <p:spPr>
          <a:xfrm>
            <a:off x="363508" y="3779349"/>
            <a:ext cx="221108" cy="221108"/>
          </a:xfrm>
          <a:prstGeom prst="plus">
            <a:avLst>
              <a:gd fmla="val 34749" name="adj"/>
            </a:avLst>
          </a:prstGeom>
          <a:solidFill>
            <a:schemeClr val="lt1">
              <a:alpha val="55686"/>
            </a:schemeClr>
          </a:solidFill>
          <a:ln>
            <a:noFill/>
          </a:ln>
          <a:effectLst>
            <a:outerShdw blurRad="254000" rotWithShape="0" algn="tl" dir="2700000" dist="635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05" name="Google Shape;405;p13"/>
          <p:cNvGrpSpPr/>
          <p:nvPr/>
        </p:nvGrpSpPr>
        <p:grpSpPr>
          <a:xfrm>
            <a:off x="3209290" y="6068060"/>
            <a:ext cx="5810250" cy="275590"/>
            <a:chOff x="5483" y="9404"/>
            <a:chExt cx="9150" cy="434"/>
          </a:xfrm>
        </p:grpSpPr>
        <p:sp>
          <p:nvSpPr>
            <p:cNvPr id="406" name="Google Shape;406;p13"/>
            <p:cNvSpPr txBox="1"/>
            <p:nvPr/>
          </p:nvSpPr>
          <p:spPr>
            <a:xfrm>
              <a:off x="9972" y="9404"/>
              <a:ext cx="1833" cy="43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7F7F7F"/>
                </a:buClr>
                <a:buSzPts val="1200"/>
                <a:buFont typeface="Noto Sans Symbols"/>
                <a:buChar char="🞐"/>
              </a:pPr>
              <a:r>
                <a:rPr lang="en-US" sz="1200">
                  <a:solidFill>
                    <a:srgbClr val="7F7F7F"/>
                  </a:solidFill>
                  <a:latin typeface="Arial"/>
                  <a:ea typeface="Arial"/>
                  <a:cs typeface="Arial"/>
                  <a:sym typeface="Arial"/>
                </a:rPr>
                <a:t>Less Pain</a:t>
              </a:r>
              <a:endParaRPr sz="1200">
                <a:solidFill>
                  <a:srgbClr val="7F7F7F"/>
                </a:solidFill>
                <a:latin typeface="Arial"/>
                <a:ea typeface="Arial"/>
                <a:cs typeface="Arial"/>
                <a:sym typeface="Arial"/>
              </a:endParaRPr>
            </a:p>
          </p:txBody>
        </p:sp>
        <p:sp>
          <p:nvSpPr>
            <p:cNvPr id="407" name="Google Shape;407;p13"/>
            <p:cNvSpPr txBox="1"/>
            <p:nvPr/>
          </p:nvSpPr>
          <p:spPr>
            <a:xfrm>
              <a:off x="7430" y="9404"/>
              <a:ext cx="2370" cy="43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7F7F7F"/>
                </a:buClr>
                <a:buSzPts val="1200"/>
                <a:buFont typeface="Noto Sans Symbols"/>
                <a:buChar char="🞐"/>
              </a:pPr>
              <a:r>
                <a:rPr lang="en-US" sz="1200">
                  <a:solidFill>
                    <a:srgbClr val="7F7F7F"/>
                  </a:solidFill>
                  <a:latin typeface="Arial"/>
                  <a:ea typeface="Arial"/>
                  <a:cs typeface="Arial"/>
                  <a:sym typeface="Arial"/>
                </a:rPr>
                <a:t>Foaming Type</a:t>
              </a:r>
              <a:endParaRPr sz="1200">
                <a:solidFill>
                  <a:srgbClr val="7F7F7F"/>
                </a:solidFill>
                <a:latin typeface="Arial"/>
                <a:ea typeface="Arial"/>
                <a:cs typeface="Arial"/>
                <a:sym typeface="Arial"/>
              </a:endParaRPr>
            </a:p>
          </p:txBody>
        </p:sp>
        <p:sp>
          <p:nvSpPr>
            <p:cNvPr id="408" name="Google Shape;408;p13"/>
            <p:cNvSpPr txBox="1"/>
            <p:nvPr/>
          </p:nvSpPr>
          <p:spPr>
            <a:xfrm>
              <a:off x="5483" y="9404"/>
              <a:ext cx="1775" cy="434"/>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rgbClr val="7F7F7F"/>
                </a:buClr>
                <a:buSzPts val="1200"/>
                <a:buFont typeface="Noto Sans Symbols"/>
                <a:buChar char="🞐"/>
              </a:pPr>
              <a:r>
                <a:rPr lang="en-US" sz="1200">
                  <a:solidFill>
                    <a:srgbClr val="7F7F7F"/>
                  </a:solidFill>
                  <a:latin typeface="Arial"/>
                  <a:ea typeface="Arial"/>
                  <a:cs typeface="Arial"/>
                  <a:sym typeface="Arial"/>
                </a:rPr>
                <a:t>Spider Silk</a:t>
              </a:r>
              <a:endParaRPr sz="1200">
                <a:solidFill>
                  <a:srgbClr val="7F7F7F"/>
                </a:solidFill>
                <a:latin typeface="Arial"/>
                <a:ea typeface="Arial"/>
                <a:cs typeface="Arial"/>
                <a:sym typeface="Arial"/>
              </a:endParaRPr>
            </a:p>
          </p:txBody>
        </p:sp>
        <p:sp>
          <p:nvSpPr>
            <p:cNvPr id="409" name="Google Shape;409;p13"/>
            <p:cNvSpPr txBox="1"/>
            <p:nvPr/>
          </p:nvSpPr>
          <p:spPr>
            <a:xfrm>
              <a:off x="11977" y="9404"/>
              <a:ext cx="2656" cy="43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7F7F7F"/>
                </a:buClr>
                <a:buSzPts val="1200"/>
                <a:buFont typeface="Noto Sans Symbols"/>
                <a:buChar char="🞐"/>
              </a:pPr>
              <a:r>
                <a:rPr lang="en-US" sz="1200">
                  <a:solidFill>
                    <a:srgbClr val="7F7F7F"/>
                  </a:solidFill>
                  <a:latin typeface="Arial"/>
                  <a:ea typeface="Arial"/>
                  <a:cs typeface="Arial"/>
                  <a:sym typeface="Arial"/>
                </a:rPr>
                <a:t>Easy Application</a:t>
              </a:r>
              <a:endParaRPr sz="1200">
                <a:solidFill>
                  <a:srgbClr val="7F7F7F"/>
                </a:solidFill>
                <a:latin typeface="Arial"/>
                <a:ea typeface="Arial"/>
                <a:cs typeface="Arial"/>
                <a:sym typeface="Arial"/>
              </a:endParaRPr>
            </a:p>
          </p:txBody>
        </p:sp>
      </p:grpSp>
    </p:spTree>
  </p:cSld>
  <p:clrMapOvr>
    <a:masterClrMapping/>
  </p:clrMapOvr>
  <p:transition advClick="0" spd="slow" p14:dur="1600">
    <p:blinds dir="ver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98"/>
                                        </p:tgtEl>
                                        <p:attrNameLst>
                                          <p:attrName>style.visibility</p:attrName>
                                        </p:attrNameLst>
                                      </p:cBhvr>
                                      <p:to>
                                        <p:strVal val="visible"/>
                                      </p:to>
                                    </p:set>
                                    <p:anim calcmode="lin" valueType="num">
                                      <p:cBhvr additive="base">
                                        <p:cTn dur="500"/>
                                        <p:tgtEl>
                                          <p:spTgt spid="398"/>
                                        </p:tgtEl>
                                        <p:attrNameLst>
                                          <p:attrName>ppt_w</p:attrName>
                                        </p:attrNameLst>
                                      </p:cBhvr>
                                      <p:tavLst>
                                        <p:tav fmla="" tm="0">
                                          <p:val>
                                            <p:strVal val="0"/>
                                          </p:val>
                                        </p:tav>
                                        <p:tav fmla="" tm="100000">
                                          <p:val>
                                            <p:strVal val="#ppt_w"/>
                                          </p:val>
                                        </p:tav>
                                      </p:tavLst>
                                    </p:anim>
                                    <p:anim calcmode="lin" valueType="num">
                                      <p:cBhvr additive="base">
                                        <p:cTn dur="500"/>
                                        <p:tgtEl>
                                          <p:spTgt spid="39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404"/>
                                        </p:tgtEl>
                                        <p:attrNameLst>
                                          <p:attrName>style.visibility</p:attrName>
                                        </p:attrNameLst>
                                      </p:cBhvr>
                                      <p:to>
                                        <p:strVal val="visible"/>
                                      </p:to>
                                    </p:set>
                                    <p:anim calcmode="lin" valueType="num">
                                      <p:cBhvr additive="base">
                                        <p:cTn dur="500"/>
                                        <p:tgtEl>
                                          <p:spTgt spid="404"/>
                                        </p:tgtEl>
                                        <p:attrNameLst>
                                          <p:attrName>ppt_w</p:attrName>
                                        </p:attrNameLst>
                                      </p:cBhvr>
                                      <p:tavLst>
                                        <p:tav fmla="" tm="0">
                                          <p:val>
                                            <p:strVal val="0"/>
                                          </p:val>
                                        </p:tav>
                                        <p:tav fmla="" tm="100000">
                                          <p:val>
                                            <p:strVal val="#ppt_w"/>
                                          </p:val>
                                        </p:tav>
                                      </p:tavLst>
                                    </p:anim>
                                    <p:anim calcmode="lin" valueType="num">
                                      <p:cBhvr additive="base">
                                        <p:cTn dur="500"/>
                                        <p:tgtEl>
                                          <p:spTgt spid="404"/>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500"/>
                                        <p:tgtEl>
                                          <p:spTgt spid="394"/>
                                        </p:tgtEl>
                                      </p:cBhvr>
                                    </p:animEffec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500"/>
                                        <p:tgtEl>
                                          <p:spTgt spid="395"/>
                                        </p:tgtEl>
                                      </p:cBhvr>
                                    </p:animEffect>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500"/>
                                        <p:tgtEl>
                                          <p:spTgt spid="399"/>
                                        </p:tgtEl>
                                      </p:cBhvr>
                                    </p:animEffect>
                                  </p:childTnLst>
                                </p:cTn>
                              </p:par>
                              <p:par>
                                <p:cTn fill="hold" nodeType="withEffect" presetClass="entr" presetID="2" presetSubtype="1">
                                  <p:stCondLst>
                                    <p:cond delay="250"/>
                                  </p:stCondLst>
                                  <p:childTnLst>
                                    <p:set>
                                      <p:cBhvr>
                                        <p:cTn dur="1" fill="hold">
                                          <p:stCondLst>
                                            <p:cond delay="0"/>
                                          </p:stCondLst>
                                        </p:cTn>
                                        <p:tgtEl>
                                          <p:spTgt spid="400"/>
                                        </p:tgtEl>
                                        <p:attrNameLst>
                                          <p:attrName>style.visibility</p:attrName>
                                        </p:attrNameLst>
                                      </p:cBhvr>
                                      <p:to>
                                        <p:strVal val="visible"/>
                                      </p:to>
                                    </p:set>
                                    <p:anim calcmode="lin" valueType="num">
                                      <p:cBhvr additive="base">
                                        <p:cTn dur="750"/>
                                        <p:tgtEl>
                                          <p:spTgt spid="400"/>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750"/>
                                  </p:stCondLst>
                                  <p:childTnLst>
                                    <p:set>
                                      <p:cBhvr>
                                        <p:cTn dur="1" fill="hold">
                                          <p:stCondLst>
                                            <p:cond delay="0"/>
                                          </p:stCondLst>
                                        </p:cTn>
                                        <p:tgtEl>
                                          <p:spTgt spid="397"/>
                                        </p:tgtEl>
                                        <p:attrNameLst>
                                          <p:attrName>style.visibility</p:attrName>
                                        </p:attrNameLst>
                                      </p:cBhvr>
                                      <p:to>
                                        <p:strVal val="visible"/>
                                      </p:to>
                                    </p:set>
                                    <p:animEffect filter="fade" transition="in">
                                      <p:cBhvr>
                                        <p:cTn dur="500"/>
                                        <p:tgtEl>
                                          <p:spTgt spid="397"/>
                                        </p:tgtEl>
                                      </p:cBhvr>
                                    </p:animEffect>
                                  </p:childTnLst>
                                </p:cTn>
                              </p:par>
                              <p:par>
                                <p:cTn fill="hold" nodeType="withEffect" presetClass="entr" presetID="10" presetSubtype="0">
                                  <p:stCondLst>
                                    <p:cond delay="1250"/>
                                  </p:stCondLst>
                                  <p:childTnLst>
                                    <p:set>
                                      <p:cBhvr>
                                        <p:cTn dur="1" fill="hold">
                                          <p:stCondLst>
                                            <p:cond delay="0"/>
                                          </p:stCondLst>
                                        </p:cTn>
                                        <p:tgtEl>
                                          <p:spTgt spid="396"/>
                                        </p:tgtEl>
                                        <p:attrNameLst>
                                          <p:attrName>style.visibility</p:attrName>
                                        </p:attrNameLst>
                                      </p:cBhvr>
                                      <p:to>
                                        <p:strVal val="visible"/>
                                      </p:to>
                                    </p:set>
                                    <p:animEffect filter="fade" transition="in">
                                      <p:cBhvr>
                                        <p:cTn dur="500"/>
                                        <p:tgtEl>
                                          <p:spTgt spid="3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14"/>
          <p:cNvSpPr/>
          <p:nvPr/>
        </p:nvSpPr>
        <p:spPr>
          <a:xfrm>
            <a:off x="0" y="4234081"/>
            <a:ext cx="12192000" cy="2623919"/>
          </a:xfrm>
          <a:custGeom>
            <a:rect b="b" l="l" r="r" t="t"/>
            <a:pathLst>
              <a:path extrusionOk="0" h="2623919" w="12192000">
                <a:moveTo>
                  <a:pt x="11468709" y="0"/>
                </a:moveTo>
                <a:lnTo>
                  <a:pt x="11480162" y="49"/>
                </a:lnTo>
                <a:lnTo>
                  <a:pt x="11491656" y="170"/>
                </a:lnTo>
                <a:lnTo>
                  <a:pt x="11503185" y="361"/>
                </a:lnTo>
                <a:lnTo>
                  <a:pt x="11514757" y="621"/>
                </a:lnTo>
                <a:lnTo>
                  <a:pt x="11526364" y="948"/>
                </a:lnTo>
                <a:lnTo>
                  <a:pt x="11538006" y="1341"/>
                </a:lnTo>
                <a:lnTo>
                  <a:pt x="11549682" y="1798"/>
                </a:lnTo>
                <a:lnTo>
                  <a:pt x="11561392" y="2317"/>
                </a:lnTo>
                <a:lnTo>
                  <a:pt x="11573128" y="2895"/>
                </a:lnTo>
                <a:lnTo>
                  <a:pt x="11584898" y="3534"/>
                </a:lnTo>
                <a:lnTo>
                  <a:pt x="11596695" y="4229"/>
                </a:lnTo>
                <a:lnTo>
                  <a:pt x="11608514" y="4979"/>
                </a:lnTo>
                <a:lnTo>
                  <a:pt x="11620363" y="5784"/>
                </a:lnTo>
                <a:lnTo>
                  <a:pt x="11632234" y="6640"/>
                </a:lnTo>
                <a:lnTo>
                  <a:pt x="11644128" y="7548"/>
                </a:lnTo>
                <a:lnTo>
                  <a:pt x="11656041" y="8504"/>
                </a:lnTo>
                <a:lnTo>
                  <a:pt x="11667974" y="9507"/>
                </a:lnTo>
                <a:lnTo>
                  <a:pt x="11679923" y="10555"/>
                </a:lnTo>
                <a:lnTo>
                  <a:pt x="11691889" y="11647"/>
                </a:lnTo>
                <a:lnTo>
                  <a:pt x="11703870" y="12781"/>
                </a:lnTo>
                <a:lnTo>
                  <a:pt x="11715864" y="13956"/>
                </a:lnTo>
                <a:lnTo>
                  <a:pt x="11727869" y="15169"/>
                </a:lnTo>
                <a:lnTo>
                  <a:pt x="11739886" y="16419"/>
                </a:lnTo>
                <a:lnTo>
                  <a:pt x="11751910" y="17705"/>
                </a:lnTo>
                <a:lnTo>
                  <a:pt x="11763942" y="19024"/>
                </a:lnTo>
                <a:lnTo>
                  <a:pt x="11775980" y="20375"/>
                </a:lnTo>
                <a:lnTo>
                  <a:pt x="11788024" y="21756"/>
                </a:lnTo>
                <a:lnTo>
                  <a:pt x="11800069" y="23166"/>
                </a:lnTo>
                <a:lnTo>
                  <a:pt x="11812118" y="24603"/>
                </a:lnTo>
                <a:lnTo>
                  <a:pt x="11824165" y="26065"/>
                </a:lnTo>
                <a:lnTo>
                  <a:pt x="11836212" y="27551"/>
                </a:lnTo>
                <a:lnTo>
                  <a:pt x="11848256" y="29058"/>
                </a:lnTo>
                <a:lnTo>
                  <a:pt x="11860295" y="30586"/>
                </a:lnTo>
                <a:lnTo>
                  <a:pt x="11872329" y="32132"/>
                </a:lnTo>
                <a:lnTo>
                  <a:pt x="11884358" y="33694"/>
                </a:lnTo>
                <a:lnTo>
                  <a:pt x="11896375" y="35271"/>
                </a:lnTo>
                <a:lnTo>
                  <a:pt x="11908385" y="36862"/>
                </a:lnTo>
                <a:lnTo>
                  <a:pt x="11920384" y="38465"/>
                </a:lnTo>
                <a:lnTo>
                  <a:pt x="11932370" y="40078"/>
                </a:lnTo>
                <a:lnTo>
                  <a:pt x="11944340" y="41698"/>
                </a:lnTo>
                <a:lnTo>
                  <a:pt x="11956296" y="43326"/>
                </a:lnTo>
                <a:lnTo>
                  <a:pt x="11968235" y="44958"/>
                </a:lnTo>
                <a:lnTo>
                  <a:pt x="11980155" y="46593"/>
                </a:lnTo>
                <a:lnTo>
                  <a:pt x="11992056" y="48230"/>
                </a:lnTo>
                <a:lnTo>
                  <a:pt x="12003935" y="49866"/>
                </a:lnTo>
                <a:lnTo>
                  <a:pt x="12015793" y="51501"/>
                </a:lnTo>
                <a:lnTo>
                  <a:pt x="12027625" y="53132"/>
                </a:lnTo>
                <a:lnTo>
                  <a:pt x="12039434" y="54758"/>
                </a:lnTo>
                <a:lnTo>
                  <a:pt x="12051214" y="56376"/>
                </a:lnTo>
                <a:lnTo>
                  <a:pt x="12062967" y="57986"/>
                </a:lnTo>
                <a:lnTo>
                  <a:pt x="12074691" y="59586"/>
                </a:lnTo>
                <a:lnTo>
                  <a:pt x="12086383" y="61173"/>
                </a:lnTo>
                <a:lnTo>
                  <a:pt x="12098043" y="62746"/>
                </a:lnTo>
                <a:lnTo>
                  <a:pt x="12109668" y="64304"/>
                </a:lnTo>
                <a:lnTo>
                  <a:pt x="12121259" y="65845"/>
                </a:lnTo>
                <a:lnTo>
                  <a:pt x="12132813" y="67366"/>
                </a:lnTo>
                <a:lnTo>
                  <a:pt x="12144329" y="68867"/>
                </a:lnTo>
                <a:lnTo>
                  <a:pt x="12155807" y="70346"/>
                </a:lnTo>
                <a:lnTo>
                  <a:pt x="12167242" y="71800"/>
                </a:lnTo>
                <a:lnTo>
                  <a:pt x="12178637" y="73229"/>
                </a:lnTo>
                <a:lnTo>
                  <a:pt x="12189987" y="74631"/>
                </a:lnTo>
                <a:lnTo>
                  <a:pt x="12192000" y="74875"/>
                </a:lnTo>
                <a:lnTo>
                  <a:pt x="12192000" y="2623919"/>
                </a:lnTo>
                <a:lnTo>
                  <a:pt x="0" y="2623919"/>
                </a:lnTo>
                <a:lnTo>
                  <a:pt x="0" y="2047737"/>
                </a:lnTo>
                <a:lnTo>
                  <a:pt x="2670" y="2047186"/>
                </a:lnTo>
                <a:lnTo>
                  <a:pt x="16470" y="2044329"/>
                </a:lnTo>
                <a:lnTo>
                  <a:pt x="30257" y="2041464"/>
                </a:lnTo>
                <a:lnTo>
                  <a:pt x="44034" y="2038593"/>
                </a:lnTo>
                <a:lnTo>
                  <a:pt x="57799" y="2035714"/>
                </a:lnTo>
                <a:lnTo>
                  <a:pt x="71553" y="2032827"/>
                </a:lnTo>
                <a:lnTo>
                  <a:pt x="85294" y="2029932"/>
                </a:lnTo>
                <a:lnTo>
                  <a:pt x="99023" y="2027030"/>
                </a:lnTo>
                <a:lnTo>
                  <a:pt x="112740" y="2024120"/>
                </a:lnTo>
                <a:lnTo>
                  <a:pt x="126445" y="2021202"/>
                </a:lnTo>
                <a:lnTo>
                  <a:pt x="140136" y="2018275"/>
                </a:lnTo>
                <a:lnTo>
                  <a:pt x="153814" y="2015339"/>
                </a:lnTo>
                <a:lnTo>
                  <a:pt x="167477" y="2012395"/>
                </a:lnTo>
                <a:lnTo>
                  <a:pt x="181128" y="2009441"/>
                </a:lnTo>
                <a:lnTo>
                  <a:pt x="194764" y="2006479"/>
                </a:lnTo>
                <a:lnTo>
                  <a:pt x="208385" y="2003507"/>
                </a:lnTo>
                <a:lnTo>
                  <a:pt x="221992" y="2000527"/>
                </a:lnTo>
                <a:lnTo>
                  <a:pt x="235584" y="1997536"/>
                </a:lnTo>
                <a:lnTo>
                  <a:pt x="249160" y="1994536"/>
                </a:lnTo>
                <a:lnTo>
                  <a:pt x="262722" y="1991526"/>
                </a:lnTo>
                <a:lnTo>
                  <a:pt x="276267" y="1988505"/>
                </a:lnTo>
                <a:lnTo>
                  <a:pt x="289796" y="1985474"/>
                </a:lnTo>
                <a:lnTo>
                  <a:pt x="303309" y="1982433"/>
                </a:lnTo>
                <a:lnTo>
                  <a:pt x="316804" y="1979381"/>
                </a:lnTo>
                <a:lnTo>
                  <a:pt x="330284" y="1976318"/>
                </a:lnTo>
                <a:lnTo>
                  <a:pt x="343745" y="1973244"/>
                </a:lnTo>
                <a:lnTo>
                  <a:pt x="357190" y="1970159"/>
                </a:lnTo>
                <a:lnTo>
                  <a:pt x="370616" y="1967062"/>
                </a:lnTo>
                <a:lnTo>
                  <a:pt x="384026" y="1963954"/>
                </a:lnTo>
                <a:lnTo>
                  <a:pt x="397415" y="1960834"/>
                </a:lnTo>
                <a:lnTo>
                  <a:pt x="410788" y="1957703"/>
                </a:lnTo>
                <a:lnTo>
                  <a:pt x="424139" y="1954559"/>
                </a:lnTo>
                <a:lnTo>
                  <a:pt x="437474" y="1951404"/>
                </a:lnTo>
                <a:lnTo>
                  <a:pt x="450788" y="1948235"/>
                </a:lnTo>
                <a:lnTo>
                  <a:pt x="464082" y="1945054"/>
                </a:lnTo>
                <a:lnTo>
                  <a:pt x="477357" y="1941860"/>
                </a:lnTo>
                <a:lnTo>
                  <a:pt x="490612" y="1938654"/>
                </a:lnTo>
                <a:lnTo>
                  <a:pt x="503845" y="1935434"/>
                </a:lnTo>
                <a:lnTo>
                  <a:pt x="517059" y="1932201"/>
                </a:lnTo>
                <a:lnTo>
                  <a:pt x="530250" y="1928954"/>
                </a:lnTo>
                <a:lnTo>
                  <a:pt x="543421" y="1925694"/>
                </a:lnTo>
                <a:lnTo>
                  <a:pt x="556570" y="1922420"/>
                </a:lnTo>
                <a:lnTo>
                  <a:pt x="569697" y="1919131"/>
                </a:lnTo>
                <a:lnTo>
                  <a:pt x="582802" y="1915829"/>
                </a:lnTo>
                <a:lnTo>
                  <a:pt x="595884" y="1912513"/>
                </a:lnTo>
                <a:lnTo>
                  <a:pt x="608945" y="1909182"/>
                </a:lnTo>
                <a:lnTo>
                  <a:pt x="621981" y="1905835"/>
                </a:lnTo>
                <a:lnTo>
                  <a:pt x="634994" y="1902475"/>
                </a:lnTo>
                <a:lnTo>
                  <a:pt x="647984" y="1899099"/>
                </a:lnTo>
                <a:lnTo>
                  <a:pt x="660951" y="1895708"/>
                </a:lnTo>
                <a:lnTo>
                  <a:pt x="673891" y="1892301"/>
                </a:lnTo>
                <a:lnTo>
                  <a:pt x="686810" y="1888880"/>
                </a:lnTo>
                <a:lnTo>
                  <a:pt x="699703" y="1885442"/>
                </a:lnTo>
                <a:lnTo>
                  <a:pt x="712570" y="1881988"/>
                </a:lnTo>
                <a:lnTo>
                  <a:pt x="725413" y="1878518"/>
                </a:lnTo>
                <a:lnTo>
                  <a:pt x="738230" y="1875032"/>
                </a:lnTo>
                <a:lnTo>
                  <a:pt x="751022" y="1871530"/>
                </a:lnTo>
                <a:lnTo>
                  <a:pt x="763787" y="1868011"/>
                </a:lnTo>
                <a:lnTo>
                  <a:pt x="776527" y="1864474"/>
                </a:lnTo>
                <a:lnTo>
                  <a:pt x="789239" y="1860921"/>
                </a:lnTo>
                <a:lnTo>
                  <a:pt x="814570" y="1853768"/>
                </a:lnTo>
                <a:lnTo>
                  <a:pt x="827253" y="1850123"/>
                </a:lnTo>
                <a:lnTo>
                  <a:pt x="839781" y="1846449"/>
                </a:lnTo>
                <a:lnTo>
                  <a:pt x="852199" y="1842735"/>
                </a:lnTo>
                <a:lnTo>
                  <a:pt x="864507" y="1838982"/>
                </a:lnTo>
                <a:lnTo>
                  <a:pt x="876711" y="1835191"/>
                </a:lnTo>
                <a:lnTo>
                  <a:pt x="888812" y="1831362"/>
                </a:lnTo>
                <a:lnTo>
                  <a:pt x="900814" y="1827498"/>
                </a:lnTo>
                <a:lnTo>
                  <a:pt x="912720" y="1823598"/>
                </a:lnTo>
                <a:lnTo>
                  <a:pt x="924531" y="1819664"/>
                </a:lnTo>
                <a:lnTo>
                  <a:pt x="936253" y="1815696"/>
                </a:lnTo>
                <a:lnTo>
                  <a:pt x="947884" y="1811695"/>
                </a:lnTo>
                <a:lnTo>
                  <a:pt x="959432" y="1807663"/>
                </a:lnTo>
                <a:lnTo>
                  <a:pt x="970897" y="1803601"/>
                </a:lnTo>
                <a:lnTo>
                  <a:pt x="982282" y="1799509"/>
                </a:lnTo>
                <a:lnTo>
                  <a:pt x="993591" y="1795388"/>
                </a:lnTo>
                <a:lnTo>
                  <a:pt x="1004827" y="1791240"/>
                </a:lnTo>
                <a:lnTo>
                  <a:pt x="1015990" y="1787064"/>
                </a:lnTo>
                <a:lnTo>
                  <a:pt x="1027086" y="1782863"/>
                </a:lnTo>
                <a:lnTo>
                  <a:pt x="1038117" y="1778636"/>
                </a:lnTo>
                <a:lnTo>
                  <a:pt x="1049085" y="1774386"/>
                </a:lnTo>
                <a:lnTo>
                  <a:pt x="1059994" y="1770113"/>
                </a:lnTo>
                <a:lnTo>
                  <a:pt x="1070845" y="1765818"/>
                </a:lnTo>
                <a:lnTo>
                  <a:pt x="1081644" y="1761502"/>
                </a:lnTo>
                <a:lnTo>
                  <a:pt x="1092392" y="1757165"/>
                </a:lnTo>
                <a:lnTo>
                  <a:pt x="1103091" y="1752809"/>
                </a:lnTo>
                <a:lnTo>
                  <a:pt x="1113746" y="1748436"/>
                </a:lnTo>
                <a:lnTo>
                  <a:pt x="1124357" y="1744044"/>
                </a:lnTo>
                <a:lnTo>
                  <a:pt x="1134931" y="1739637"/>
                </a:lnTo>
                <a:lnTo>
                  <a:pt x="1145467" y="1735213"/>
                </a:lnTo>
                <a:lnTo>
                  <a:pt x="1155969" y="1730775"/>
                </a:lnTo>
                <a:lnTo>
                  <a:pt x="1166441" y="1726324"/>
                </a:lnTo>
                <a:lnTo>
                  <a:pt x="1176885" y="1721860"/>
                </a:lnTo>
                <a:lnTo>
                  <a:pt x="1187305" y="1717384"/>
                </a:lnTo>
                <a:lnTo>
                  <a:pt x="1197702" y="1712897"/>
                </a:lnTo>
                <a:lnTo>
                  <a:pt x="1208080" y="1708400"/>
                </a:lnTo>
                <a:lnTo>
                  <a:pt x="1218441" y="1703895"/>
                </a:lnTo>
                <a:lnTo>
                  <a:pt x="1228790" y="1699381"/>
                </a:lnTo>
                <a:lnTo>
                  <a:pt x="1239128" y="1694860"/>
                </a:lnTo>
                <a:lnTo>
                  <a:pt x="1249459" y="1690333"/>
                </a:lnTo>
                <a:lnTo>
                  <a:pt x="1259785" y="1685801"/>
                </a:lnTo>
                <a:lnTo>
                  <a:pt x="1270109" y="1681264"/>
                </a:lnTo>
                <a:lnTo>
                  <a:pt x="1280435" y="1676724"/>
                </a:lnTo>
                <a:lnTo>
                  <a:pt x="1290764" y="1672181"/>
                </a:lnTo>
                <a:lnTo>
                  <a:pt x="1301102" y="1667636"/>
                </a:lnTo>
                <a:lnTo>
                  <a:pt x="1311449" y="1663091"/>
                </a:lnTo>
                <a:lnTo>
                  <a:pt x="1321809" y="1658545"/>
                </a:lnTo>
                <a:lnTo>
                  <a:pt x="1332184" y="1654001"/>
                </a:lnTo>
                <a:lnTo>
                  <a:pt x="1342580" y="1649458"/>
                </a:lnTo>
                <a:lnTo>
                  <a:pt x="1352996" y="1644918"/>
                </a:lnTo>
                <a:lnTo>
                  <a:pt x="1363438" y="1640382"/>
                </a:lnTo>
                <a:lnTo>
                  <a:pt x="1373906" y="1635850"/>
                </a:lnTo>
                <a:lnTo>
                  <a:pt x="1384406" y="1631323"/>
                </a:lnTo>
                <a:lnTo>
                  <a:pt x="1394938" y="1626803"/>
                </a:lnTo>
                <a:lnTo>
                  <a:pt x="1405507" y="1622290"/>
                </a:lnTo>
                <a:lnTo>
                  <a:pt x="1416117" y="1617785"/>
                </a:lnTo>
                <a:lnTo>
                  <a:pt x="1426768" y="1613289"/>
                </a:lnTo>
                <a:lnTo>
                  <a:pt x="1437464" y="1608802"/>
                </a:lnTo>
                <a:lnTo>
                  <a:pt x="1448210" y="1604327"/>
                </a:lnTo>
                <a:lnTo>
                  <a:pt x="1459005" y="1599863"/>
                </a:lnTo>
                <a:lnTo>
                  <a:pt x="1469856" y="1595411"/>
                </a:lnTo>
                <a:lnTo>
                  <a:pt x="1480763" y="1590972"/>
                </a:lnTo>
                <a:lnTo>
                  <a:pt x="1491731" y="1586547"/>
                </a:lnTo>
                <a:lnTo>
                  <a:pt x="1502762" y="1582137"/>
                </a:lnTo>
                <a:lnTo>
                  <a:pt x="1513859" y="1577743"/>
                </a:lnTo>
                <a:lnTo>
                  <a:pt x="1525025" y="1573366"/>
                </a:lnTo>
                <a:lnTo>
                  <a:pt x="1536262" y="1569006"/>
                </a:lnTo>
                <a:lnTo>
                  <a:pt x="1547575" y="1564664"/>
                </a:lnTo>
                <a:lnTo>
                  <a:pt x="1558967" y="1560342"/>
                </a:lnTo>
                <a:lnTo>
                  <a:pt x="1570438" y="1556040"/>
                </a:lnTo>
                <a:lnTo>
                  <a:pt x="1581994" y="1551759"/>
                </a:lnTo>
                <a:lnTo>
                  <a:pt x="1593636" y="1547499"/>
                </a:lnTo>
                <a:lnTo>
                  <a:pt x="1605369" y="1543263"/>
                </a:lnTo>
                <a:lnTo>
                  <a:pt x="1617195" y="1539049"/>
                </a:lnTo>
                <a:lnTo>
                  <a:pt x="1629116" y="1534860"/>
                </a:lnTo>
                <a:lnTo>
                  <a:pt x="1641135" y="1530697"/>
                </a:lnTo>
                <a:lnTo>
                  <a:pt x="1653258" y="1526559"/>
                </a:lnTo>
                <a:lnTo>
                  <a:pt x="1665484" y="1522448"/>
                </a:lnTo>
                <a:lnTo>
                  <a:pt x="1677818" y="1518366"/>
                </a:lnTo>
                <a:lnTo>
                  <a:pt x="1690263" y="1514312"/>
                </a:lnTo>
                <a:lnTo>
                  <a:pt x="1702821" y="1510288"/>
                </a:lnTo>
                <a:lnTo>
                  <a:pt x="1715497" y="1506294"/>
                </a:lnTo>
                <a:lnTo>
                  <a:pt x="1728291" y="1502331"/>
                </a:lnTo>
                <a:lnTo>
                  <a:pt x="1741210" y="1498401"/>
                </a:lnTo>
                <a:lnTo>
                  <a:pt x="1754252" y="1494503"/>
                </a:lnTo>
                <a:lnTo>
                  <a:pt x="1767424" y="1490640"/>
                </a:lnTo>
                <a:lnTo>
                  <a:pt x="1780728" y="1486811"/>
                </a:lnTo>
                <a:lnTo>
                  <a:pt x="1794164" y="1483018"/>
                </a:lnTo>
                <a:lnTo>
                  <a:pt x="1807742" y="1479262"/>
                </a:lnTo>
                <a:lnTo>
                  <a:pt x="1821456" y="1475543"/>
                </a:lnTo>
                <a:lnTo>
                  <a:pt x="1835316" y="1471863"/>
                </a:lnTo>
                <a:lnTo>
                  <a:pt x="1849321" y="1468222"/>
                </a:lnTo>
                <a:lnTo>
                  <a:pt x="1863477" y="1464620"/>
                </a:lnTo>
                <a:lnTo>
                  <a:pt x="1877784" y="1461060"/>
                </a:lnTo>
                <a:lnTo>
                  <a:pt x="1892247" y="1457542"/>
                </a:lnTo>
                <a:lnTo>
                  <a:pt x="1906867" y="1454066"/>
                </a:lnTo>
                <a:lnTo>
                  <a:pt x="1921651" y="1450635"/>
                </a:lnTo>
                <a:lnTo>
                  <a:pt x="1936597" y="1447247"/>
                </a:lnTo>
                <a:lnTo>
                  <a:pt x="1951711" y="1443905"/>
                </a:lnTo>
                <a:lnTo>
                  <a:pt x="1982494" y="1437353"/>
                </a:lnTo>
                <a:lnTo>
                  <a:pt x="1998042" y="1434183"/>
                </a:lnTo>
                <a:lnTo>
                  <a:pt x="2013797" y="1431077"/>
                </a:lnTo>
                <a:lnTo>
                  <a:pt x="2029704" y="1428045"/>
                </a:lnTo>
                <a:lnTo>
                  <a:pt x="2045759" y="1425084"/>
                </a:lnTo>
                <a:lnTo>
                  <a:pt x="2061962" y="1422195"/>
                </a:lnTo>
                <a:lnTo>
                  <a:pt x="2078310" y="1419374"/>
                </a:lnTo>
                <a:lnTo>
                  <a:pt x="2094801" y="1416620"/>
                </a:lnTo>
                <a:lnTo>
                  <a:pt x="2111432" y="1413931"/>
                </a:lnTo>
                <a:lnTo>
                  <a:pt x="2128201" y="1411305"/>
                </a:lnTo>
                <a:lnTo>
                  <a:pt x="2145106" y="1408741"/>
                </a:lnTo>
                <a:lnTo>
                  <a:pt x="2162143" y="1406236"/>
                </a:lnTo>
                <a:lnTo>
                  <a:pt x="2179313" y="1403791"/>
                </a:lnTo>
                <a:lnTo>
                  <a:pt x="2196610" y="1401401"/>
                </a:lnTo>
                <a:lnTo>
                  <a:pt x="2214035" y="1399067"/>
                </a:lnTo>
                <a:lnTo>
                  <a:pt x="2231584" y="1396785"/>
                </a:lnTo>
                <a:lnTo>
                  <a:pt x="2249256" y="1394554"/>
                </a:lnTo>
                <a:lnTo>
                  <a:pt x="2267045" y="1392372"/>
                </a:lnTo>
                <a:lnTo>
                  <a:pt x="2284953" y="1390238"/>
                </a:lnTo>
                <a:lnTo>
                  <a:pt x="2302977" y="1388150"/>
                </a:lnTo>
                <a:lnTo>
                  <a:pt x="2321112" y="1386105"/>
                </a:lnTo>
                <a:lnTo>
                  <a:pt x="2339358" y="1384103"/>
                </a:lnTo>
                <a:lnTo>
                  <a:pt x="2357713" y="1382142"/>
                </a:lnTo>
                <a:lnTo>
                  <a:pt x="2376174" y="1380219"/>
                </a:lnTo>
                <a:lnTo>
                  <a:pt x="2394739" y="1378333"/>
                </a:lnTo>
                <a:lnTo>
                  <a:pt x="2413405" y="1376482"/>
                </a:lnTo>
                <a:lnTo>
                  <a:pt x="2432170" y="1374664"/>
                </a:lnTo>
                <a:lnTo>
                  <a:pt x="2451032" y="1372878"/>
                </a:lnTo>
                <a:lnTo>
                  <a:pt x="2469989" y="1371121"/>
                </a:lnTo>
                <a:lnTo>
                  <a:pt x="2489039" y="1369393"/>
                </a:lnTo>
                <a:lnTo>
                  <a:pt x="2508178" y="1367690"/>
                </a:lnTo>
                <a:lnTo>
                  <a:pt x="2527406" y="1366012"/>
                </a:lnTo>
                <a:lnTo>
                  <a:pt x="2546719" y="1364357"/>
                </a:lnTo>
                <a:lnTo>
                  <a:pt x="2566116" y="1362722"/>
                </a:lnTo>
                <a:lnTo>
                  <a:pt x="2585594" y="1361106"/>
                </a:lnTo>
                <a:lnTo>
                  <a:pt x="2605151" y="1359507"/>
                </a:lnTo>
                <a:lnTo>
                  <a:pt x="2624784" y="1357924"/>
                </a:lnTo>
                <a:lnTo>
                  <a:pt x="2644493" y="1356354"/>
                </a:lnTo>
                <a:lnTo>
                  <a:pt x="2664273" y="1354796"/>
                </a:lnTo>
                <a:lnTo>
                  <a:pt x="2684123" y="1353248"/>
                </a:lnTo>
                <a:lnTo>
                  <a:pt x="2704042" y="1351708"/>
                </a:lnTo>
                <a:lnTo>
                  <a:pt x="2724025" y="1350174"/>
                </a:lnTo>
                <a:lnTo>
                  <a:pt x="2744072" y="1348645"/>
                </a:lnTo>
                <a:lnTo>
                  <a:pt x="2764179" y="1347118"/>
                </a:lnTo>
                <a:lnTo>
                  <a:pt x="2784346" y="1345594"/>
                </a:lnTo>
                <a:lnTo>
                  <a:pt x="2804569" y="1344067"/>
                </a:lnTo>
                <a:lnTo>
                  <a:pt x="2824847" y="1342538"/>
                </a:lnTo>
                <a:lnTo>
                  <a:pt x="2845176" y="1341005"/>
                </a:lnTo>
                <a:lnTo>
                  <a:pt x="2865556" y="1339465"/>
                </a:lnTo>
                <a:lnTo>
                  <a:pt x="2885982" y="1337917"/>
                </a:lnTo>
                <a:lnTo>
                  <a:pt x="2906456" y="1336360"/>
                </a:lnTo>
                <a:lnTo>
                  <a:pt x="2926970" y="1334790"/>
                </a:lnTo>
                <a:lnTo>
                  <a:pt x="2947527" y="1333208"/>
                </a:lnTo>
                <a:lnTo>
                  <a:pt x="2968122" y="1331610"/>
                </a:lnTo>
                <a:lnTo>
                  <a:pt x="2988754" y="1329995"/>
                </a:lnTo>
                <a:lnTo>
                  <a:pt x="3009420" y="1328360"/>
                </a:lnTo>
                <a:lnTo>
                  <a:pt x="3030118" y="1326705"/>
                </a:lnTo>
                <a:lnTo>
                  <a:pt x="3050845" y="1325028"/>
                </a:lnTo>
                <a:lnTo>
                  <a:pt x="3071600" y="1323326"/>
                </a:lnTo>
                <a:lnTo>
                  <a:pt x="3092381" y="1321598"/>
                </a:lnTo>
                <a:lnTo>
                  <a:pt x="3113185" y="1319842"/>
                </a:lnTo>
                <a:lnTo>
                  <a:pt x="3134010" y="1318056"/>
                </a:lnTo>
                <a:lnTo>
                  <a:pt x="3154853" y="1316239"/>
                </a:lnTo>
                <a:lnTo>
                  <a:pt x="3175713" y="1314389"/>
                </a:lnTo>
                <a:lnTo>
                  <a:pt x="3196587" y="1312503"/>
                </a:lnTo>
                <a:lnTo>
                  <a:pt x="3217473" y="1310580"/>
                </a:lnTo>
                <a:lnTo>
                  <a:pt x="3238369" y="1308618"/>
                </a:lnTo>
                <a:lnTo>
                  <a:pt x="3259273" y="1306615"/>
                </a:lnTo>
                <a:lnTo>
                  <a:pt x="3280181" y="1304570"/>
                </a:lnTo>
                <a:lnTo>
                  <a:pt x="3301094" y="1302481"/>
                </a:lnTo>
                <a:lnTo>
                  <a:pt x="3322006" y="1300346"/>
                </a:lnTo>
                <a:lnTo>
                  <a:pt x="3342918" y="1298162"/>
                </a:lnTo>
                <a:lnTo>
                  <a:pt x="3363826" y="1295930"/>
                </a:lnTo>
                <a:lnTo>
                  <a:pt x="3384728" y="1293645"/>
                </a:lnTo>
                <a:lnTo>
                  <a:pt x="3405624" y="1291307"/>
                </a:lnTo>
                <a:lnTo>
                  <a:pt x="3426508" y="1288914"/>
                </a:lnTo>
                <a:lnTo>
                  <a:pt x="3447380" y="1286463"/>
                </a:lnTo>
                <a:lnTo>
                  <a:pt x="3468238" y="1283954"/>
                </a:lnTo>
                <a:lnTo>
                  <a:pt x="3489079" y="1281384"/>
                </a:lnTo>
                <a:lnTo>
                  <a:pt x="3509901" y="1278752"/>
                </a:lnTo>
                <a:lnTo>
                  <a:pt x="3530702" y="1276056"/>
                </a:lnTo>
                <a:lnTo>
                  <a:pt x="3551479" y="1273293"/>
                </a:lnTo>
                <a:lnTo>
                  <a:pt x="3572231" y="1270463"/>
                </a:lnTo>
                <a:lnTo>
                  <a:pt x="3592955" y="1267562"/>
                </a:lnTo>
                <a:lnTo>
                  <a:pt x="3613649" y="1264590"/>
                </a:lnTo>
                <a:lnTo>
                  <a:pt x="3634311" y="1261544"/>
                </a:lnTo>
                <a:lnTo>
                  <a:pt x="3654938" y="1258423"/>
                </a:lnTo>
                <a:lnTo>
                  <a:pt x="3675530" y="1255226"/>
                </a:lnTo>
                <a:lnTo>
                  <a:pt x="3696082" y="1251949"/>
                </a:lnTo>
                <a:lnTo>
                  <a:pt x="3716593" y="1248591"/>
                </a:lnTo>
                <a:lnTo>
                  <a:pt x="3737060" y="1245151"/>
                </a:lnTo>
                <a:lnTo>
                  <a:pt x="3757483" y="1241627"/>
                </a:lnTo>
                <a:lnTo>
                  <a:pt x="3777858" y="1238015"/>
                </a:lnTo>
                <a:lnTo>
                  <a:pt x="3798183" y="1234316"/>
                </a:lnTo>
                <a:lnTo>
                  <a:pt x="3818456" y="1230528"/>
                </a:lnTo>
                <a:lnTo>
                  <a:pt x="3838674" y="1226647"/>
                </a:lnTo>
                <a:lnTo>
                  <a:pt x="3858836" y="1222673"/>
                </a:lnTo>
                <a:lnTo>
                  <a:pt x="3878941" y="1218603"/>
                </a:lnTo>
                <a:lnTo>
                  <a:pt x="3898983" y="1214436"/>
                </a:lnTo>
                <a:lnTo>
                  <a:pt x="3938835" y="1205812"/>
                </a:lnTo>
                <a:lnTo>
                  <a:pt x="3958824" y="1201275"/>
                </a:lnTo>
                <a:lnTo>
                  <a:pt x="3978721" y="1196574"/>
                </a:lnTo>
                <a:lnTo>
                  <a:pt x="3998597" y="1191697"/>
                </a:lnTo>
                <a:lnTo>
                  <a:pt x="4018449" y="1186648"/>
                </a:lnTo>
                <a:lnTo>
                  <a:pt x="4038282" y="1181432"/>
                </a:lnTo>
                <a:lnTo>
                  <a:pt x="4058095" y="1176054"/>
                </a:lnTo>
                <a:lnTo>
                  <a:pt x="4077889" y="1170518"/>
                </a:lnTo>
                <a:lnTo>
                  <a:pt x="4097665" y="1164827"/>
                </a:lnTo>
                <a:lnTo>
                  <a:pt x="4117423" y="1158987"/>
                </a:lnTo>
                <a:lnTo>
                  <a:pt x="4137165" y="1153002"/>
                </a:lnTo>
                <a:lnTo>
                  <a:pt x="4156889" y="1146876"/>
                </a:lnTo>
                <a:lnTo>
                  <a:pt x="4176599" y="1140613"/>
                </a:lnTo>
                <a:lnTo>
                  <a:pt x="4196295" y="1134217"/>
                </a:lnTo>
                <a:lnTo>
                  <a:pt x="4215976" y="1127695"/>
                </a:lnTo>
                <a:lnTo>
                  <a:pt x="4235646" y="1121048"/>
                </a:lnTo>
                <a:lnTo>
                  <a:pt x="4255302" y="1114283"/>
                </a:lnTo>
                <a:lnTo>
                  <a:pt x="4274945" y="1107402"/>
                </a:lnTo>
                <a:lnTo>
                  <a:pt x="4294580" y="1100410"/>
                </a:lnTo>
                <a:lnTo>
                  <a:pt x="4314205" y="1093313"/>
                </a:lnTo>
                <a:lnTo>
                  <a:pt x="4333819" y="1086112"/>
                </a:lnTo>
                <a:lnTo>
                  <a:pt x="4353426" y="1078815"/>
                </a:lnTo>
                <a:lnTo>
                  <a:pt x="4373025" y="1071424"/>
                </a:lnTo>
                <a:lnTo>
                  <a:pt x="4392617" y="1063945"/>
                </a:lnTo>
                <a:lnTo>
                  <a:pt x="4412203" y="1056380"/>
                </a:lnTo>
                <a:lnTo>
                  <a:pt x="4431785" y="1048735"/>
                </a:lnTo>
                <a:lnTo>
                  <a:pt x="4451360" y="1041013"/>
                </a:lnTo>
                <a:lnTo>
                  <a:pt x="4470933" y="1033220"/>
                </a:lnTo>
                <a:lnTo>
                  <a:pt x="4490501" y="1025359"/>
                </a:lnTo>
                <a:lnTo>
                  <a:pt x="4510068" y="1017434"/>
                </a:lnTo>
                <a:lnTo>
                  <a:pt x="4529633" y="1009451"/>
                </a:lnTo>
                <a:lnTo>
                  <a:pt x="4549197" y="1001413"/>
                </a:lnTo>
                <a:lnTo>
                  <a:pt x="4568762" y="993324"/>
                </a:lnTo>
                <a:lnTo>
                  <a:pt x="4588327" y="985190"/>
                </a:lnTo>
                <a:lnTo>
                  <a:pt x="4607894" y="977013"/>
                </a:lnTo>
                <a:lnTo>
                  <a:pt x="4627460" y="968798"/>
                </a:lnTo>
                <a:lnTo>
                  <a:pt x="4647033" y="960551"/>
                </a:lnTo>
                <a:lnTo>
                  <a:pt x="4666607" y="952275"/>
                </a:lnTo>
                <a:lnTo>
                  <a:pt x="4686185" y="943973"/>
                </a:lnTo>
                <a:lnTo>
                  <a:pt x="4705771" y="935651"/>
                </a:lnTo>
                <a:lnTo>
                  <a:pt x="4725362" y="927313"/>
                </a:lnTo>
                <a:lnTo>
                  <a:pt x="4744956" y="918963"/>
                </a:lnTo>
                <a:lnTo>
                  <a:pt x="4764560" y="910605"/>
                </a:lnTo>
                <a:lnTo>
                  <a:pt x="4784173" y="902244"/>
                </a:lnTo>
                <a:lnTo>
                  <a:pt x="4803793" y="893883"/>
                </a:lnTo>
                <a:lnTo>
                  <a:pt x="4823424" y="885528"/>
                </a:lnTo>
                <a:lnTo>
                  <a:pt x="4843066" y="877182"/>
                </a:lnTo>
                <a:lnTo>
                  <a:pt x="4862716" y="868850"/>
                </a:lnTo>
                <a:lnTo>
                  <a:pt x="4882379" y="860535"/>
                </a:lnTo>
                <a:lnTo>
                  <a:pt x="4902057" y="852243"/>
                </a:lnTo>
                <a:lnTo>
                  <a:pt x="4921745" y="843977"/>
                </a:lnTo>
                <a:lnTo>
                  <a:pt x="4941449" y="835742"/>
                </a:lnTo>
                <a:lnTo>
                  <a:pt x="4961164" y="827542"/>
                </a:lnTo>
                <a:lnTo>
                  <a:pt x="4980899" y="819381"/>
                </a:lnTo>
                <a:lnTo>
                  <a:pt x="5000646" y="811263"/>
                </a:lnTo>
                <a:lnTo>
                  <a:pt x="5020413" y="803193"/>
                </a:lnTo>
                <a:lnTo>
                  <a:pt x="5040194" y="795175"/>
                </a:lnTo>
                <a:lnTo>
                  <a:pt x="5059996" y="787214"/>
                </a:lnTo>
                <a:lnTo>
                  <a:pt x="5079816" y="779313"/>
                </a:lnTo>
                <a:lnTo>
                  <a:pt x="5099656" y="771476"/>
                </a:lnTo>
                <a:lnTo>
                  <a:pt x="5119516" y="763708"/>
                </a:lnTo>
                <a:lnTo>
                  <a:pt x="5139397" y="756014"/>
                </a:lnTo>
                <a:lnTo>
                  <a:pt x="5159300" y="748397"/>
                </a:lnTo>
                <a:lnTo>
                  <a:pt x="5179226" y="740862"/>
                </a:lnTo>
                <a:lnTo>
                  <a:pt x="5199174" y="733412"/>
                </a:lnTo>
                <a:lnTo>
                  <a:pt x="5219146" y="726052"/>
                </a:lnTo>
                <a:lnTo>
                  <a:pt x="5239144" y="718787"/>
                </a:lnTo>
                <a:lnTo>
                  <a:pt x="5259166" y="711621"/>
                </a:lnTo>
                <a:lnTo>
                  <a:pt x="5279214" y="704557"/>
                </a:lnTo>
                <a:lnTo>
                  <a:pt x="5299289" y="697601"/>
                </a:lnTo>
                <a:lnTo>
                  <a:pt x="5319393" y="690755"/>
                </a:lnTo>
                <a:lnTo>
                  <a:pt x="5339522" y="684025"/>
                </a:lnTo>
                <a:lnTo>
                  <a:pt x="5359682" y="677415"/>
                </a:lnTo>
                <a:lnTo>
                  <a:pt x="5379870" y="670929"/>
                </a:lnTo>
                <a:lnTo>
                  <a:pt x="5400089" y="664571"/>
                </a:lnTo>
                <a:lnTo>
                  <a:pt x="5420339" y="658345"/>
                </a:lnTo>
                <a:lnTo>
                  <a:pt x="5440621" y="652256"/>
                </a:lnTo>
                <a:lnTo>
                  <a:pt x="5460935" y="646307"/>
                </a:lnTo>
                <a:lnTo>
                  <a:pt x="5481283" y="640504"/>
                </a:lnTo>
                <a:lnTo>
                  <a:pt x="5501664" y="634849"/>
                </a:lnTo>
                <a:lnTo>
                  <a:pt x="5522079" y="629348"/>
                </a:lnTo>
                <a:lnTo>
                  <a:pt x="5542531" y="624005"/>
                </a:lnTo>
                <a:lnTo>
                  <a:pt x="5563017" y="618823"/>
                </a:lnTo>
                <a:lnTo>
                  <a:pt x="5583543" y="613807"/>
                </a:lnTo>
                <a:lnTo>
                  <a:pt x="5604103" y="608962"/>
                </a:lnTo>
                <a:lnTo>
                  <a:pt x="5624704" y="604290"/>
                </a:lnTo>
                <a:lnTo>
                  <a:pt x="5645340" y="599797"/>
                </a:lnTo>
                <a:lnTo>
                  <a:pt x="5666020" y="595487"/>
                </a:lnTo>
                <a:lnTo>
                  <a:pt x="5686736" y="591364"/>
                </a:lnTo>
                <a:lnTo>
                  <a:pt x="5707495" y="587431"/>
                </a:lnTo>
                <a:lnTo>
                  <a:pt x="5728297" y="583694"/>
                </a:lnTo>
                <a:lnTo>
                  <a:pt x="5749141" y="580156"/>
                </a:lnTo>
                <a:lnTo>
                  <a:pt x="5770029" y="576822"/>
                </a:lnTo>
                <a:lnTo>
                  <a:pt x="5790960" y="573696"/>
                </a:lnTo>
                <a:lnTo>
                  <a:pt x="5811937" y="570782"/>
                </a:lnTo>
                <a:lnTo>
                  <a:pt x="5832961" y="568083"/>
                </a:lnTo>
                <a:lnTo>
                  <a:pt x="5854028" y="565605"/>
                </a:lnTo>
                <a:lnTo>
                  <a:pt x="5875145" y="563351"/>
                </a:lnTo>
                <a:lnTo>
                  <a:pt x="5896311" y="561326"/>
                </a:lnTo>
                <a:lnTo>
                  <a:pt x="5938882" y="557972"/>
                </a:lnTo>
                <a:lnTo>
                  <a:pt x="5960054" y="556697"/>
                </a:lnTo>
                <a:lnTo>
                  <a:pt x="5981429" y="555712"/>
                </a:lnTo>
                <a:lnTo>
                  <a:pt x="6002889" y="555017"/>
                </a:lnTo>
                <a:lnTo>
                  <a:pt x="6024430" y="554608"/>
                </a:lnTo>
                <a:lnTo>
                  <a:pt x="6046057" y="554479"/>
                </a:lnTo>
                <a:lnTo>
                  <a:pt x="6067760" y="554623"/>
                </a:lnTo>
                <a:lnTo>
                  <a:pt x="6089542" y="555034"/>
                </a:lnTo>
                <a:lnTo>
                  <a:pt x="6111404" y="555707"/>
                </a:lnTo>
                <a:lnTo>
                  <a:pt x="6133337" y="556635"/>
                </a:lnTo>
                <a:lnTo>
                  <a:pt x="6155346" y="557813"/>
                </a:lnTo>
                <a:lnTo>
                  <a:pt x="6177425" y="559234"/>
                </a:lnTo>
                <a:lnTo>
                  <a:pt x="6199577" y="560893"/>
                </a:lnTo>
                <a:lnTo>
                  <a:pt x="6221794" y="562783"/>
                </a:lnTo>
                <a:lnTo>
                  <a:pt x="6244080" y="564899"/>
                </a:lnTo>
                <a:lnTo>
                  <a:pt x="6266431" y="567234"/>
                </a:lnTo>
                <a:lnTo>
                  <a:pt x="6288846" y="569782"/>
                </a:lnTo>
                <a:lnTo>
                  <a:pt x="6311321" y="572538"/>
                </a:lnTo>
                <a:lnTo>
                  <a:pt x="6333858" y="575495"/>
                </a:lnTo>
                <a:lnTo>
                  <a:pt x="6356453" y="578647"/>
                </a:lnTo>
                <a:lnTo>
                  <a:pt x="6379103" y="581988"/>
                </a:lnTo>
                <a:lnTo>
                  <a:pt x="6401811" y="585512"/>
                </a:lnTo>
                <a:lnTo>
                  <a:pt x="6424571" y="589213"/>
                </a:lnTo>
                <a:lnTo>
                  <a:pt x="6447383" y="593085"/>
                </a:lnTo>
                <a:lnTo>
                  <a:pt x="6470246" y="597122"/>
                </a:lnTo>
                <a:lnTo>
                  <a:pt x="6493156" y="601317"/>
                </a:lnTo>
                <a:lnTo>
                  <a:pt x="6516114" y="605665"/>
                </a:lnTo>
                <a:lnTo>
                  <a:pt x="6539116" y="610159"/>
                </a:lnTo>
                <a:lnTo>
                  <a:pt x="6562160" y="614793"/>
                </a:lnTo>
                <a:lnTo>
                  <a:pt x="6585248" y="619561"/>
                </a:lnTo>
                <a:lnTo>
                  <a:pt x="6608375" y="624458"/>
                </a:lnTo>
                <a:lnTo>
                  <a:pt x="6631542" y="629476"/>
                </a:lnTo>
                <a:lnTo>
                  <a:pt x="6654744" y="634610"/>
                </a:lnTo>
                <a:lnTo>
                  <a:pt x="6677981" y="639853"/>
                </a:lnTo>
                <a:lnTo>
                  <a:pt x="6701253" y="645200"/>
                </a:lnTo>
                <a:lnTo>
                  <a:pt x="6724555" y="650644"/>
                </a:lnTo>
                <a:lnTo>
                  <a:pt x="6747889" y="656180"/>
                </a:lnTo>
                <a:lnTo>
                  <a:pt x="6771249" y="661800"/>
                </a:lnTo>
                <a:lnTo>
                  <a:pt x="6794639" y="667499"/>
                </a:lnTo>
                <a:lnTo>
                  <a:pt x="6818052" y="673271"/>
                </a:lnTo>
                <a:lnTo>
                  <a:pt x="6841489" y="679110"/>
                </a:lnTo>
                <a:lnTo>
                  <a:pt x="6864948" y="685008"/>
                </a:lnTo>
                <a:lnTo>
                  <a:pt x="6888427" y="690961"/>
                </a:lnTo>
                <a:lnTo>
                  <a:pt x="6911925" y="696962"/>
                </a:lnTo>
                <a:lnTo>
                  <a:pt x="6935441" y="703005"/>
                </a:lnTo>
                <a:lnTo>
                  <a:pt x="6958970" y="709083"/>
                </a:lnTo>
                <a:lnTo>
                  <a:pt x="6982515" y="715191"/>
                </a:lnTo>
                <a:lnTo>
                  <a:pt x="7006072" y="721322"/>
                </a:lnTo>
                <a:lnTo>
                  <a:pt x="7029639" y="727471"/>
                </a:lnTo>
                <a:lnTo>
                  <a:pt x="7053216" y="733630"/>
                </a:lnTo>
                <a:lnTo>
                  <a:pt x="7076800" y="739794"/>
                </a:lnTo>
                <a:lnTo>
                  <a:pt x="7100388" y="745956"/>
                </a:lnTo>
                <a:lnTo>
                  <a:pt x="7123982" y="752112"/>
                </a:lnTo>
                <a:lnTo>
                  <a:pt x="7147578" y="758253"/>
                </a:lnTo>
                <a:lnTo>
                  <a:pt x="7171176" y="764374"/>
                </a:lnTo>
                <a:lnTo>
                  <a:pt x="7194773" y="770469"/>
                </a:lnTo>
                <a:lnTo>
                  <a:pt x="7218368" y="776532"/>
                </a:lnTo>
                <a:lnTo>
                  <a:pt x="7241959" y="782557"/>
                </a:lnTo>
                <a:lnTo>
                  <a:pt x="7265545" y="788537"/>
                </a:lnTo>
                <a:lnTo>
                  <a:pt x="7289125" y="794465"/>
                </a:lnTo>
                <a:lnTo>
                  <a:pt x="7312695" y="800336"/>
                </a:lnTo>
                <a:lnTo>
                  <a:pt x="7336256" y="806145"/>
                </a:lnTo>
                <a:lnTo>
                  <a:pt x="7359805" y="811884"/>
                </a:lnTo>
                <a:lnTo>
                  <a:pt x="7383341" y="817547"/>
                </a:lnTo>
                <a:lnTo>
                  <a:pt x="7406862" y="823128"/>
                </a:lnTo>
                <a:lnTo>
                  <a:pt x="7430368" y="828621"/>
                </a:lnTo>
                <a:lnTo>
                  <a:pt x="7453856" y="834019"/>
                </a:lnTo>
                <a:lnTo>
                  <a:pt x="7477324" y="839318"/>
                </a:lnTo>
                <a:lnTo>
                  <a:pt x="7500771" y="844509"/>
                </a:lnTo>
                <a:lnTo>
                  <a:pt x="7524196" y="849587"/>
                </a:lnTo>
                <a:lnTo>
                  <a:pt x="7547597" y="854546"/>
                </a:lnTo>
                <a:lnTo>
                  <a:pt x="7570973" y="859380"/>
                </a:lnTo>
                <a:lnTo>
                  <a:pt x="7594322" y="864082"/>
                </a:lnTo>
                <a:lnTo>
                  <a:pt x="7617643" y="868646"/>
                </a:lnTo>
                <a:lnTo>
                  <a:pt x="7640933" y="873065"/>
                </a:lnTo>
                <a:lnTo>
                  <a:pt x="7664192" y="877335"/>
                </a:lnTo>
                <a:lnTo>
                  <a:pt x="7687417" y="881446"/>
                </a:lnTo>
                <a:lnTo>
                  <a:pt x="7710608" y="885397"/>
                </a:lnTo>
                <a:lnTo>
                  <a:pt x="7733763" y="889177"/>
                </a:lnTo>
                <a:lnTo>
                  <a:pt x="7756881" y="892782"/>
                </a:lnTo>
                <a:lnTo>
                  <a:pt x="7779960" y="896205"/>
                </a:lnTo>
                <a:lnTo>
                  <a:pt x="7802996" y="899439"/>
                </a:lnTo>
                <a:lnTo>
                  <a:pt x="7825991" y="902480"/>
                </a:lnTo>
                <a:lnTo>
                  <a:pt x="7848943" y="905321"/>
                </a:lnTo>
                <a:lnTo>
                  <a:pt x="7871850" y="907953"/>
                </a:lnTo>
                <a:lnTo>
                  <a:pt x="7894709" y="910374"/>
                </a:lnTo>
                <a:lnTo>
                  <a:pt x="7917520" y="912574"/>
                </a:lnTo>
                <a:lnTo>
                  <a:pt x="7940281" y="914548"/>
                </a:lnTo>
                <a:lnTo>
                  <a:pt x="7962991" y="916290"/>
                </a:lnTo>
                <a:lnTo>
                  <a:pt x="7985650" y="917794"/>
                </a:lnTo>
                <a:lnTo>
                  <a:pt x="8008252" y="919052"/>
                </a:lnTo>
                <a:lnTo>
                  <a:pt x="8030798" y="920060"/>
                </a:lnTo>
                <a:lnTo>
                  <a:pt x="8053287" y="920810"/>
                </a:lnTo>
                <a:lnTo>
                  <a:pt x="8075718" y="921296"/>
                </a:lnTo>
                <a:lnTo>
                  <a:pt x="8098087" y="921511"/>
                </a:lnTo>
                <a:lnTo>
                  <a:pt x="8120394" y="921450"/>
                </a:lnTo>
                <a:lnTo>
                  <a:pt x="8142638" y="921105"/>
                </a:lnTo>
                <a:lnTo>
                  <a:pt x="8164814" y="920470"/>
                </a:lnTo>
                <a:lnTo>
                  <a:pt x="8186926" y="919540"/>
                </a:lnTo>
                <a:lnTo>
                  <a:pt x="8230823" y="916776"/>
                </a:lnTo>
                <a:lnTo>
                  <a:pt x="8252820" y="914946"/>
                </a:lnTo>
                <a:lnTo>
                  <a:pt x="8274765" y="912868"/>
                </a:lnTo>
                <a:lnTo>
                  <a:pt x="8296749" y="910540"/>
                </a:lnTo>
                <a:lnTo>
                  <a:pt x="8318766" y="907966"/>
                </a:lnTo>
                <a:lnTo>
                  <a:pt x="8340818" y="905151"/>
                </a:lnTo>
                <a:lnTo>
                  <a:pt x="8362902" y="902100"/>
                </a:lnTo>
                <a:lnTo>
                  <a:pt x="8385014" y="898817"/>
                </a:lnTo>
                <a:lnTo>
                  <a:pt x="8407155" y="895308"/>
                </a:lnTo>
                <a:lnTo>
                  <a:pt x="8429321" y="891576"/>
                </a:lnTo>
                <a:lnTo>
                  <a:pt x="8451512" y="887627"/>
                </a:lnTo>
                <a:lnTo>
                  <a:pt x="8473719" y="883464"/>
                </a:lnTo>
                <a:lnTo>
                  <a:pt x="8495949" y="879093"/>
                </a:lnTo>
                <a:lnTo>
                  <a:pt x="8518196" y="874520"/>
                </a:lnTo>
                <a:lnTo>
                  <a:pt x="8540458" y="869747"/>
                </a:lnTo>
                <a:lnTo>
                  <a:pt x="8562733" y="864780"/>
                </a:lnTo>
                <a:lnTo>
                  <a:pt x="8585020" y="859624"/>
                </a:lnTo>
                <a:lnTo>
                  <a:pt x="8607313" y="854282"/>
                </a:lnTo>
                <a:lnTo>
                  <a:pt x="8629615" y="848760"/>
                </a:lnTo>
                <a:lnTo>
                  <a:pt x="8651923" y="843063"/>
                </a:lnTo>
                <a:lnTo>
                  <a:pt x="8674229" y="837194"/>
                </a:lnTo>
                <a:lnTo>
                  <a:pt x="8696539" y="831159"/>
                </a:lnTo>
                <a:lnTo>
                  <a:pt x="8718849" y="824963"/>
                </a:lnTo>
                <a:lnTo>
                  <a:pt x="8741155" y="818610"/>
                </a:lnTo>
                <a:lnTo>
                  <a:pt x="8763455" y="812104"/>
                </a:lnTo>
                <a:lnTo>
                  <a:pt x="8785747" y="805450"/>
                </a:lnTo>
                <a:lnTo>
                  <a:pt x="8808031" y="798653"/>
                </a:lnTo>
                <a:lnTo>
                  <a:pt x="8830300" y="791717"/>
                </a:lnTo>
                <a:lnTo>
                  <a:pt x="8852559" y="784648"/>
                </a:lnTo>
                <a:lnTo>
                  <a:pt x="8874801" y="777448"/>
                </a:lnTo>
                <a:lnTo>
                  <a:pt x="8897025" y="770124"/>
                </a:lnTo>
                <a:lnTo>
                  <a:pt x="8919228" y="762681"/>
                </a:lnTo>
                <a:lnTo>
                  <a:pt x="8941411" y="755121"/>
                </a:lnTo>
                <a:lnTo>
                  <a:pt x="8963569" y="747451"/>
                </a:lnTo>
                <a:lnTo>
                  <a:pt x="8985701" y="739674"/>
                </a:lnTo>
                <a:lnTo>
                  <a:pt x="9007805" y="731795"/>
                </a:lnTo>
                <a:lnTo>
                  <a:pt x="9029879" y="723820"/>
                </a:lnTo>
                <a:lnTo>
                  <a:pt x="9051920" y="715751"/>
                </a:lnTo>
                <a:lnTo>
                  <a:pt x="9073927" y="707595"/>
                </a:lnTo>
                <a:lnTo>
                  <a:pt x="9095897" y="699356"/>
                </a:lnTo>
                <a:lnTo>
                  <a:pt x="9117829" y="691038"/>
                </a:lnTo>
                <a:lnTo>
                  <a:pt x="9139719" y="682646"/>
                </a:lnTo>
                <a:lnTo>
                  <a:pt x="9161568" y="674184"/>
                </a:lnTo>
                <a:lnTo>
                  <a:pt x="9183372" y="665657"/>
                </a:lnTo>
                <a:lnTo>
                  <a:pt x="9205129" y="657070"/>
                </a:lnTo>
                <a:lnTo>
                  <a:pt x="9226836" y="648427"/>
                </a:lnTo>
                <a:lnTo>
                  <a:pt x="9248492" y="639733"/>
                </a:lnTo>
                <a:lnTo>
                  <a:pt x="9270095" y="630993"/>
                </a:lnTo>
                <a:lnTo>
                  <a:pt x="9291643" y="622211"/>
                </a:lnTo>
                <a:lnTo>
                  <a:pt x="9313133" y="613391"/>
                </a:lnTo>
                <a:lnTo>
                  <a:pt x="9334563" y="604538"/>
                </a:lnTo>
                <a:lnTo>
                  <a:pt x="9355931" y="595658"/>
                </a:lnTo>
                <a:lnTo>
                  <a:pt x="9377237" y="586754"/>
                </a:lnTo>
                <a:lnTo>
                  <a:pt x="9398476" y="577830"/>
                </a:lnTo>
                <a:lnTo>
                  <a:pt x="9419647" y="568893"/>
                </a:lnTo>
                <a:lnTo>
                  <a:pt x="9440748" y="559946"/>
                </a:lnTo>
                <a:lnTo>
                  <a:pt x="9461777" y="550993"/>
                </a:lnTo>
                <a:lnTo>
                  <a:pt x="9482732" y="542040"/>
                </a:lnTo>
                <a:lnTo>
                  <a:pt x="9503609" y="533091"/>
                </a:lnTo>
                <a:lnTo>
                  <a:pt x="9524408" y="524152"/>
                </a:lnTo>
                <a:lnTo>
                  <a:pt x="9545127" y="515224"/>
                </a:lnTo>
                <a:lnTo>
                  <a:pt x="9565761" y="506315"/>
                </a:lnTo>
                <a:lnTo>
                  <a:pt x="9586313" y="497428"/>
                </a:lnTo>
                <a:lnTo>
                  <a:pt x="9606775" y="488568"/>
                </a:lnTo>
                <a:lnTo>
                  <a:pt x="9627150" y="479740"/>
                </a:lnTo>
                <a:lnTo>
                  <a:pt x="9647433" y="470948"/>
                </a:lnTo>
                <a:lnTo>
                  <a:pt x="9667621" y="462196"/>
                </a:lnTo>
                <a:lnTo>
                  <a:pt x="9687715" y="453490"/>
                </a:lnTo>
                <a:lnTo>
                  <a:pt x="9707710" y="444834"/>
                </a:lnTo>
                <a:lnTo>
                  <a:pt x="9727604" y="436233"/>
                </a:lnTo>
                <a:lnTo>
                  <a:pt x="9747398" y="427691"/>
                </a:lnTo>
                <a:lnTo>
                  <a:pt x="9767087" y="419212"/>
                </a:lnTo>
                <a:lnTo>
                  <a:pt x="9786668" y="410802"/>
                </a:lnTo>
                <a:lnTo>
                  <a:pt x="9806142" y="402465"/>
                </a:lnTo>
                <a:lnTo>
                  <a:pt x="9825504" y="394206"/>
                </a:lnTo>
                <a:lnTo>
                  <a:pt x="9844752" y="386028"/>
                </a:lnTo>
                <a:lnTo>
                  <a:pt x="9863887" y="377938"/>
                </a:lnTo>
                <a:lnTo>
                  <a:pt x="9882904" y="369938"/>
                </a:lnTo>
                <a:lnTo>
                  <a:pt x="9901799" y="362035"/>
                </a:lnTo>
                <a:lnTo>
                  <a:pt x="9920573" y="354232"/>
                </a:lnTo>
                <a:lnTo>
                  <a:pt x="9939225" y="346534"/>
                </a:lnTo>
                <a:lnTo>
                  <a:pt x="9957748" y="338947"/>
                </a:lnTo>
                <a:lnTo>
                  <a:pt x="9976144" y="331473"/>
                </a:lnTo>
                <a:lnTo>
                  <a:pt x="9994408" y="324119"/>
                </a:lnTo>
                <a:lnTo>
                  <a:pt x="10012540" y="316888"/>
                </a:lnTo>
                <a:lnTo>
                  <a:pt x="10030536" y="309785"/>
                </a:lnTo>
                <a:lnTo>
                  <a:pt x="10048394" y="302815"/>
                </a:lnTo>
                <a:lnTo>
                  <a:pt x="10066116" y="295982"/>
                </a:lnTo>
                <a:lnTo>
                  <a:pt x="10083690" y="289291"/>
                </a:lnTo>
                <a:lnTo>
                  <a:pt x="10101123" y="282746"/>
                </a:lnTo>
                <a:lnTo>
                  <a:pt x="10118408" y="276353"/>
                </a:lnTo>
                <a:lnTo>
                  <a:pt x="10135545" y="270115"/>
                </a:lnTo>
                <a:lnTo>
                  <a:pt x="10152529" y="264038"/>
                </a:lnTo>
                <a:lnTo>
                  <a:pt x="10169362" y="258125"/>
                </a:lnTo>
                <a:lnTo>
                  <a:pt x="10186038" y="252382"/>
                </a:lnTo>
                <a:lnTo>
                  <a:pt x="10202554" y="246812"/>
                </a:lnTo>
                <a:lnTo>
                  <a:pt x="10218909" y="241421"/>
                </a:lnTo>
                <a:lnTo>
                  <a:pt x="10235101" y="236213"/>
                </a:lnTo>
                <a:lnTo>
                  <a:pt x="10251130" y="231193"/>
                </a:lnTo>
                <a:lnTo>
                  <a:pt x="10282746" y="221712"/>
                </a:lnTo>
                <a:lnTo>
                  <a:pt x="10298380" y="217175"/>
                </a:lnTo>
                <a:lnTo>
                  <a:pt x="10313828" y="212700"/>
                </a:lnTo>
                <a:lnTo>
                  <a:pt x="10329089" y="208288"/>
                </a:lnTo>
                <a:lnTo>
                  <a:pt x="10344161" y="203938"/>
                </a:lnTo>
                <a:lnTo>
                  <a:pt x="10359054" y="199650"/>
                </a:lnTo>
                <a:lnTo>
                  <a:pt x="10373767" y="195424"/>
                </a:lnTo>
                <a:lnTo>
                  <a:pt x="10388304" y="191259"/>
                </a:lnTo>
                <a:lnTo>
                  <a:pt x="10402668" y="187154"/>
                </a:lnTo>
                <a:lnTo>
                  <a:pt x="10416862" y="183109"/>
                </a:lnTo>
                <a:lnTo>
                  <a:pt x="10430889" y="179123"/>
                </a:lnTo>
                <a:lnTo>
                  <a:pt x="10444748" y="175196"/>
                </a:lnTo>
                <a:lnTo>
                  <a:pt x="10458449" y="171328"/>
                </a:lnTo>
                <a:lnTo>
                  <a:pt x="10471990" y="167518"/>
                </a:lnTo>
                <a:lnTo>
                  <a:pt x="10485377" y="163765"/>
                </a:lnTo>
                <a:lnTo>
                  <a:pt x="10498611" y="160070"/>
                </a:lnTo>
                <a:lnTo>
                  <a:pt x="10511696" y="156431"/>
                </a:lnTo>
                <a:lnTo>
                  <a:pt x="10524629" y="152848"/>
                </a:lnTo>
                <a:lnTo>
                  <a:pt x="10537422" y="149321"/>
                </a:lnTo>
                <a:lnTo>
                  <a:pt x="10550076" y="145848"/>
                </a:lnTo>
                <a:lnTo>
                  <a:pt x="10562588" y="142430"/>
                </a:lnTo>
                <a:lnTo>
                  <a:pt x="10574965" y="139067"/>
                </a:lnTo>
                <a:lnTo>
                  <a:pt x="10587214" y="135757"/>
                </a:lnTo>
                <a:lnTo>
                  <a:pt x="10599331" y="132501"/>
                </a:lnTo>
                <a:lnTo>
                  <a:pt x="10611323" y="129297"/>
                </a:lnTo>
                <a:lnTo>
                  <a:pt x="10623190" y="126145"/>
                </a:lnTo>
                <a:lnTo>
                  <a:pt x="10634937" y="123045"/>
                </a:lnTo>
                <a:lnTo>
                  <a:pt x="10646567" y="119996"/>
                </a:lnTo>
                <a:lnTo>
                  <a:pt x="10658083" y="116997"/>
                </a:lnTo>
                <a:lnTo>
                  <a:pt x="10669487" y="114049"/>
                </a:lnTo>
                <a:lnTo>
                  <a:pt x="10680781" y="111151"/>
                </a:lnTo>
                <a:lnTo>
                  <a:pt x="10691971" y="108302"/>
                </a:lnTo>
                <a:lnTo>
                  <a:pt x="10703058" y="105502"/>
                </a:lnTo>
                <a:lnTo>
                  <a:pt x="10714045" y="102750"/>
                </a:lnTo>
                <a:lnTo>
                  <a:pt x="10724935" y="100046"/>
                </a:lnTo>
                <a:lnTo>
                  <a:pt x="10735731" y="97389"/>
                </a:lnTo>
                <a:lnTo>
                  <a:pt x="10746437" y="94779"/>
                </a:lnTo>
                <a:lnTo>
                  <a:pt x="10757054" y="92215"/>
                </a:lnTo>
                <a:lnTo>
                  <a:pt x="10767586" y="89697"/>
                </a:lnTo>
                <a:lnTo>
                  <a:pt x="10778036" y="87224"/>
                </a:lnTo>
                <a:lnTo>
                  <a:pt x="10788408" y="84796"/>
                </a:lnTo>
                <a:lnTo>
                  <a:pt x="10798703" y="82413"/>
                </a:lnTo>
                <a:lnTo>
                  <a:pt x="10808925" y="80073"/>
                </a:lnTo>
                <a:lnTo>
                  <a:pt x="10819077" y="77776"/>
                </a:lnTo>
                <a:lnTo>
                  <a:pt x="10829161" y="75523"/>
                </a:lnTo>
                <a:lnTo>
                  <a:pt x="10839181" y="73312"/>
                </a:lnTo>
                <a:lnTo>
                  <a:pt x="10849141" y="71142"/>
                </a:lnTo>
                <a:lnTo>
                  <a:pt x="10859042" y="69015"/>
                </a:lnTo>
                <a:lnTo>
                  <a:pt x="10868887" y="66927"/>
                </a:lnTo>
                <a:lnTo>
                  <a:pt x="10878679" y="64880"/>
                </a:lnTo>
                <a:lnTo>
                  <a:pt x="10888425" y="62873"/>
                </a:lnTo>
                <a:lnTo>
                  <a:pt x="10898121" y="60905"/>
                </a:lnTo>
                <a:lnTo>
                  <a:pt x="10907774" y="58976"/>
                </a:lnTo>
                <a:lnTo>
                  <a:pt x="10917387" y="57086"/>
                </a:lnTo>
                <a:lnTo>
                  <a:pt x="10926962" y="55233"/>
                </a:lnTo>
                <a:lnTo>
                  <a:pt x="10936504" y="53418"/>
                </a:lnTo>
                <a:lnTo>
                  <a:pt x="10946015" y="51640"/>
                </a:lnTo>
                <a:lnTo>
                  <a:pt x="10955495" y="49898"/>
                </a:lnTo>
                <a:lnTo>
                  <a:pt x="10964951" y="48191"/>
                </a:lnTo>
                <a:lnTo>
                  <a:pt x="10974387" y="46521"/>
                </a:lnTo>
                <a:lnTo>
                  <a:pt x="10983799" y="44885"/>
                </a:lnTo>
                <a:lnTo>
                  <a:pt x="10993197" y="43283"/>
                </a:lnTo>
                <a:lnTo>
                  <a:pt x="11002582" y="41715"/>
                </a:lnTo>
                <a:lnTo>
                  <a:pt x="11011955" y="40181"/>
                </a:lnTo>
                <a:lnTo>
                  <a:pt x="11021321" y="38680"/>
                </a:lnTo>
                <a:lnTo>
                  <a:pt x="11030685" y="37210"/>
                </a:lnTo>
                <a:lnTo>
                  <a:pt x="11040043" y="35773"/>
                </a:lnTo>
                <a:lnTo>
                  <a:pt x="11049404" y="34367"/>
                </a:lnTo>
                <a:lnTo>
                  <a:pt x="11058771" y="32992"/>
                </a:lnTo>
                <a:lnTo>
                  <a:pt x="11068147" y="31648"/>
                </a:lnTo>
                <a:lnTo>
                  <a:pt x="11077529" y="30334"/>
                </a:lnTo>
                <a:lnTo>
                  <a:pt x="11086928" y="29048"/>
                </a:lnTo>
                <a:lnTo>
                  <a:pt x="11096342" y="27792"/>
                </a:lnTo>
                <a:lnTo>
                  <a:pt x="11105776" y="26564"/>
                </a:lnTo>
                <a:lnTo>
                  <a:pt x="11115234" y="25365"/>
                </a:lnTo>
                <a:lnTo>
                  <a:pt x="11124715" y="24193"/>
                </a:lnTo>
                <a:lnTo>
                  <a:pt x="11134228" y="23047"/>
                </a:lnTo>
                <a:lnTo>
                  <a:pt x="11143768" y="21928"/>
                </a:lnTo>
                <a:lnTo>
                  <a:pt x="11153345" y="20835"/>
                </a:lnTo>
                <a:lnTo>
                  <a:pt x="11162959" y="19768"/>
                </a:lnTo>
                <a:lnTo>
                  <a:pt x="11172614" y="18726"/>
                </a:lnTo>
                <a:lnTo>
                  <a:pt x="11182313" y="17708"/>
                </a:lnTo>
                <a:lnTo>
                  <a:pt x="11192057" y="16715"/>
                </a:lnTo>
                <a:lnTo>
                  <a:pt x="11201851" y="15745"/>
                </a:lnTo>
                <a:lnTo>
                  <a:pt x="11211698" y="14798"/>
                </a:lnTo>
                <a:lnTo>
                  <a:pt x="11221600" y="13873"/>
                </a:lnTo>
                <a:lnTo>
                  <a:pt x="11231558" y="12971"/>
                </a:lnTo>
                <a:lnTo>
                  <a:pt x="11241583" y="12091"/>
                </a:lnTo>
                <a:lnTo>
                  <a:pt x="11251667" y="11231"/>
                </a:lnTo>
                <a:lnTo>
                  <a:pt x="11261821" y="10393"/>
                </a:lnTo>
                <a:lnTo>
                  <a:pt x="11272046" y="9575"/>
                </a:lnTo>
                <a:lnTo>
                  <a:pt x="11282342" y="8776"/>
                </a:lnTo>
                <a:lnTo>
                  <a:pt x="11292715" y="7997"/>
                </a:lnTo>
                <a:lnTo>
                  <a:pt x="11303168" y="7237"/>
                </a:lnTo>
                <a:lnTo>
                  <a:pt x="11313703" y="6494"/>
                </a:lnTo>
                <a:lnTo>
                  <a:pt x="11324323" y="5770"/>
                </a:lnTo>
                <a:lnTo>
                  <a:pt x="11335030" y="5063"/>
                </a:lnTo>
                <a:lnTo>
                  <a:pt x="11345829" y="4372"/>
                </a:lnTo>
                <a:lnTo>
                  <a:pt x="11356722" y="3699"/>
                </a:lnTo>
                <a:lnTo>
                  <a:pt x="11378816" y="2397"/>
                </a:lnTo>
                <a:lnTo>
                  <a:pt x="11389822" y="1814"/>
                </a:lnTo>
                <a:lnTo>
                  <a:pt x="11400946" y="1313"/>
                </a:lnTo>
                <a:lnTo>
                  <a:pt x="11412121" y="895"/>
                </a:lnTo>
                <a:lnTo>
                  <a:pt x="11423342" y="558"/>
                </a:lnTo>
                <a:lnTo>
                  <a:pt x="11434615" y="302"/>
                </a:lnTo>
                <a:lnTo>
                  <a:pt x="11445935" y="125"/>
                </a:lnTo>
                <a:lnTo>
                  <a:pt x="11457300" y="25"/>
                </a:lnTo>
                <a:close/>
              </a:path>
            </a:pathLst>
          </a:custGeom>
          <a:gradFill>
            <a:gsLst>
              <a:gs pos="0">
                <a:srgbClr val="236FA7">
                  <a:alpha val="78823"/>
                </a:srgbClr>
              </a:gs>
              <a:gs pos="100000">
                <a:srgbClr val="82C9C5">
                  <a:alpha val="0"/>
                </a:srgbClr>
              </a:gs>
            </a:gsLst>
            <a:lin ang="51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15" name="Google Shape;415;p14"/>
          <p:cNvSpPr/>
          <p:nvPr/>
        </p:nvSpPr>
        <p:spPr>
          <a:xfrm>
            <a:off x="0" y="4202332"/>
            <a:ext cx="12192000" cy="2079487"/>
          </a:xfrm>
          <a:custGeom>
            <a:rect b="b" l="l" r="r" t="t"/>
            <a:pathLst>
              <a:path extrusionOk="0" h="2079486" w="12192000">
                <a:moveTo>
                  <a:pt x="11468847" y="0"/>
                </a:moveTo>
                <a:lnTo>
                  <a:pt x="11480497" y="51"/>
                </a:lnTo>
                <a:lnTo>
                  <a:pt x="11492181" y="174"/>
                </a:lnTo>
                <a:lnTo>
                  <a:pt x="11503900" y="368"/>
                </a:lnTo>
                <a:lnTo>
                  <a:pt x="11515651" y="633"/>
                </a:lnTo>
                <a:lnTo>
                  <a:pt x="11527435" y="966"/>
                </a:lnTo>
                <a:lnTo>
                  <a:pt x="11539247" y="1365"/>
                </a:lnTo>
                <a:lnTo>
                  <a:pt x="11551089" y="1829"/>
                </a:lnTo>
                <a:lnTo>
                  <a:pt x="11562956" y="2355"/>
                </a:lnTo>
                <a:lnTo>
                  <a:pt x="11574849" y="2942"/>
                </a:lnTo>
                <a:lnTo>
                  <a:pt x="11586766" y="3589"/>
                </a:lnTo>
                <a:lnTo>
                  <a:pt x="11598706" y="4293"/>
                </a:lnTo>
                <a:lnTo>
                  <a:pt x="11610666" y="5052"/>
                </a:lnTo>
                <a:lnTo>
                  <a:pt x="11622648" y="5866"/>
                </a:lnTo>
                <a:lnTo>
                  <a:pt x="11634649" y="6732"/>
                </a:lnTo>
                <a:lnTo>
                  <a:pt x="11646667" y="7649"/>
                </a:lnTo>
                <a:lnTo>
                  <a:pt x="11658701" y="8615"/>
                </a:lnTo>
                <a:lnTo>
                  <a:pt x="11670747" y="9628"/>
                </a:lnTo>
                <a:lnTo>
                  <a:pt x="11682810" y="10686"/>
                </a:lnTo>
                <a:lnTo>
                  <a:pt x="11694881" y="11788"/>
                </a:lnTo>
                <a:lnTo>
                  <a:pt x="11706964" y="12932"/>
                </a:lnTo>
                <a:lnTo>
                  <a:pt x="11719056" y="14116"/>
                </a:lnTo>
                <a:lnTo>
                  <a:pt x="11731156" y="15339"/>
                </a:lnTo>
                <a:lnTo>
                  <a:pt x="11743260" y="16599"/>
                </a:lnTo>
                <a:lnTo>
                  <a:pt x="11755371" y="17894"/>
                </a:lnTo>
                <a:lnTo>
                  <a:pt x="11767483" y="19222"/>
                </a:lnTo>
                <a:lnTo>
                  <a:pt x="11779599" y="20582"/>
                </a:lnTo>
                <a:lnTo>
                  <a:pt x="11791715" y="21972"/>
                </a:lnTo>
                <a:lnTo>
                  <a:pt x="11803830" y="23389"/>
                </a:lnTo>
                <a:lnTo>
                  <a:pt x="11815942" y="24834"/>
                </a:lnTo>
                <a:lnTo>
                  <a:pt x="11828051" y="26304"/>
                </a:lnTo>
                <a:lnTo>
                  <a:pt x="11840155" y="27797"/>
                </a:lnTo>
                <a:lnTo>
                  <a:pt x="11852252" y="29311"/>
                </a:lnTo>
                <a:lnTo>
                  <a:pt x="11864340" y="30844"/>
                </a:lnTo>
                <a:lnTo>
                  <a:pt x="11876421" y="32396"/>
                </a:lnTo>
                <a:lnTo>
                  <a:pt x="11888490" y="33964"/>
                </a:lnTo>
                <a:lnTo>
                  <a:pt x="11900545" y="35546"/>
                </a:lnTo>
                <a:lnTo>
                  <a:pt x="11912590" y="37142"/>
                </a:lnTo>
                <a:lnTo>
                  <a:pt x="11924618" y="38749"/>
                </a:lnTo>
                <a:lnTo>
                  <a:pt x="11936629" y="40365"/>
                </a:lnTo>
                <a:lnTo>
                  <a:pt x="11948623" y="41988"/>
                </a:lnTo>
                <a:lnTo>
                  <a:pt x="11960597" y="43619"/>
                </a:lnTo>
                <a:lnTo>
                  <a:pt x="11972550" y="45253"/>
                </a:lnTo>
                <a:lnTo>
                  <a:pt x="11984481" y="46889"/>
                </a:lnTo>
                <a:lnTo>
                  <a:pt x="11996388" y="48527"/>
                </a:lnTo>
                <a:lnTo>
                  <a:pt x="12008271" y="50164"/>
                </a:lnTo>
                <a:lnTo>
                  <a:pt x="12020127" y="51799"/>
                </a:lnTo>
                <a:lnTo>
                  <a:pt x="12031957" y="53429"/>
                </a:lnTo>
                <a:lnTo>
                  <a:pt x="12043755" y="55053"/>
                </a:lnTo>
                <a:lnTo>
                  <a:pt x="12055524" y="56670"/>
                </a:lnTo>
                <a:lnTo>
                  <a:pt x="12067259" y="58278"/>
                </a:lnTo>
                <a:lnTo>
                  <a:pt x="12078962" y="59874"/>
                </a:lnTo>
                <a:lnTo>
                  <a:pt x="12090629" y="61458"/>
                </a:lnTo>
                <a:lnTo>
                  <a:pt x="12102258" y="63028"/>
                </a:lnTo>
                <a:lnTo>
                  <a:pt x="12113852" y="64581"/>
                </a:lnTo>
                <a:lnTo>
                  <a:pt x="12125405" y="66117"/>
                </a:lnTo>
                <a:lnTo>
                  <a:pt x="12136917" y="67633"/>
                </a:lnTo>
                <a:lnTo>
                  <a:pt x="12148386" y="69128"/>
                </a:lnTo>
                <a:lnTo>
                  <a:pt x="12159813" y="70600"/>
                </a:lnTo>
                <a:lnTo>
                  <a:pt x="12171193" y="72047"/>
                </a:lnTo>
                <a:lnTo>
                  <a:pt x="12182527" y="73469"/>
                </a:lnTo>
                <a:lnTo>
                  <a:pt x="12192000" y="74639"/>
                </a:lnTo>
                <a:lnTo>
                  <a:pt x="12192000" y="106625"/>
                </a:lnTo>
                <a:lnTo>
                  <a:pt x="12189987" y="106381"/>
                </a:lnTo>
                <a:lnTo>
                  <a:pt x="12178637" y="104979"/>
                </a:lnTo>
                <a:lnTo>
                  <a:pt x="12167242" y="103550"/>
                </a:lnTo>
                <a:lnTo>
                  <a:pt x="12155807" y="102096"/>
                </a:lnTo>
                <a:lnTo>
                  <a:pt x="12144329" y="100617"/>
                </a:lnTo>
                <a:lnTo>
                  <a:pt x="12132813" y="99116"/>
                </a:lnTo>
                <a:lnTo>
                  <a:pt x="12121259" y="97595"/>
                </a:lnTo>
                <a:lnTo>
                  <a:pt x="12109668" y="96054"/>
                </a:lnTo>
                <a:lnTo>
                  <a:pt x="12098043" y="94496"/>
                </a:lnTo>
                <a:lnTo>
                  <a:pt x="12086383" y="92923"/>
                </a:lnTo>
                <a:lnTo>
                  <a:pt x="12074691" y="91336"/>
                </a:lnTo>
                <a:lnTo>
                  <a:pt x="12062967" y="89736"/>
                </a:lnTo>
                <a:lnTo>
                  <a:pt x="12051214" y="88126"/>
                </a:lnTo>
                <a:lnTo>
                  <a:pt x="12039434" y="86508"/>
                </a:lnTo>
                <a:lnTo>
                  <a:pt x="12027625" y="84882"/>
                </a:lnTo>
                <a:lnTo>
                  <a:pt x="12015793" y="83251"/>
                </a:lnTo>
                <a:lnTo>
                  <a:pt x="12003935" y="81616"/>
                </a:lnTo>
                <a:lnTo>
                  <a:pt x="11992056" y="79980"/>
                </a:lnTo>
                <a:lnTo>
                  <a:pt x="11980155" y="78343"/>
                </a:lnTo>
                <a:lnTo>
                  <a:pt x="11968235" y="76708"/>
                </a:lnTo>
                <a:lnTo>
                  <a:pt x="11956296" y="75076"/>
                </a:lnTo>
                <a:lnTo>
                  <a:pt x="11944340" y="73448"/>
                </a:lnTo>
                <a:lnTo>
                  <a:pt x="11932370" y="71828"/>
                </a:lnTo>
                <a:lnTo>
                  <a:pt x="11920384" y="70215"/>
                </a:lnTo>
                <a:lnTo>
                  <a:pt x="11908385" y="68612"/>
                </a:lnTo>
                <a:lnTo>
                  <a:pt x="11896375" y="67021"/>
                </a:lnTo>
                <a:lnTo>
                  <a:pt x="11884358" y="65444"/>
                </a:lnTo>
                <a:lnTo>
                  <a:pt x="11872329" y="63882"/>
                </a:lnTo>
                <a:lnTo>
                  <a:pt x="11860295" y="62336"/>
                </a:lnTo>
                <a:lnTo>
                  <a:pt x="11848256" y="60808"/>
                </a:lnTo>
                <a:lnTo>
                  <a:pt x="11836212" y="59301"/>
                </a:lnTo>
                <a:lnTo>
                  <a:pt x="11824165" y="57815"/>
                </a:lnTo>
                <a:lnTo>
                  <a:pt x="11812118" y="56353"/>
                </a:lnTo>
                <a:lnTo>
                  <a:pt x="11800069" y="54916"/>
                </a:lnTo>
                <a:lnTo>
                  <a:pt x="11788024" y="53506"/>
                </a:lnTo>
                <a:lnTo>
                  <a:pt x="11775980" y="52125"/>
                </a:lnTo>
                <a:lnTo>
                  <a:pt x="11763942" y="50774"/>
                </a:lnTo>
                <a:lnTo>
                  <a:pt x="11751910" y="49455"/>
                </a:lnTo>
                <a:lnTo>
                  <a:pt x="11739886" y="48169"/>
                </a:lnTo>
                <a:lnTo>
                  <a:pt x="11727869" y="46919"/>
                </a:lnTo>
                <a:lnTo>
                  <a:pt x="11715864" y="45706"/>
                </a:lnTo>
                <a:lnTo>
                  <a:pt x="11703870" y="44531"/>
                </a:lnTo>
                <a:lnTo>
                  <a:pt x="11691889" y="43397"/>
                </a:lnTo>
                <a:lnTo>
                  <a:pt x="11679923" y="42305"/>
                </a:lnTo>
                <a:lnTo>
                  <a:pt x="11667974" y="41257"/>
                </a:lnTo>
                <a:lnTo>
                  <a:pt x="11656041" y="40254"/>
                </a:lnTo>
                <a:lnTo>
                  <a:pt x="11644128" y="39298"/>
                </a:lnTo>
                <a:lnTo>
                  <a:pt x="11632234" y="38390"/>
                </a:lnTo>
                <a:lnTo>
                  <a:pt x="11620363" y="37534"/>
                </a:lnTo>
                <a:lnTo>
                  <a:pt x="11608514" y="36729"/>
                </a:lnTo>
                <a:lnTo>
                  <a:pt x="11596695" y="35979"/>
                </a:lnTo>
                <a:lnTo>
                  <a:pt x="11584898" y="35284"/>
                </a:lnTo>
                <a:lnTo>
                  <a:pt x="11573128" y="34645"/>
                </a:lnTo>
                <a:lnTo>
                  <a:pt x="11561392" y="34067"/>
                </a:lnTo>
                <a:lnTo>
                  <a:pt x="11549682" y="33548"/>
                </a:lnTo>
                <a:lnTo>
                  <a:pt x="11538006" y="33091"/>
                </a:lnTo>
                <a:lnTo>
                  <a:pt x="11526364" y="32698"/>
                </a:lnTo>
                <a:lnTo>
                  <a:pt x="11514757" y="32371"/>
                </a:lnTo>
                <a:lnTo>
                  <a:pt x="11503185" y="32111"/>
                </a:lnTo>
                <a:lnTo>
                  <a:pt x="11491656" y="31920"/>
                </a:lnTo>
                <a:lnTo>
                  <a:pt x="11480162" y="31799"/>
                </a:lnTo>
                <a:lnTo>
                  <a:pt x="11468709" y="31750"/>
                </a:lnTo>
                <a:lnTo>
                  <a:pt x="11457300" y="31775"/>
                </a:lnTo>
                <a:lnTo>
                  <a:pt x="11445935" y="31875"/>
                </a:lnTo>
                <a:lnTo>
                  <a:pt x="11434615" y="32052"/>
                </a:lnTo>
                <a:lnTo>
                  <a:pt x="11423342" y="32308"/>
                </a:lnTo>
                <a:lnTo>
                  <a:pt x="11412121" y="32645"/>
                </a:lnTo>
                <a:lnTo>
                  <a:pt x="11400946" y="33063"/>
                </a:lnTo>
                <a:lnTo>
                  <a:pt x="11389822" y="33564"/>
                </a:lnTo>
                <a:lnTo>
                  <a:pt x="11378816" y="34147"/>
                </a:lnTo>
                <a:lnTo>
                  <a:pt x="11356722" y="35449"/>
                </a:lnTo>
                <a:lnTo>
                  <a:pt x="11345829" y="36122"/>
                </a:lnTo>
                <a:lnTo>
                  <a:pt x="11335030" y="36813"/>
                </a:lnTo>
                <a:lnTo>
                  <a:pt x="11324323" y="37520"/>
                </a:lnTo>
                <a:lnTo>
                  <a:pt x="11313703" y="38244"/>
                </a:lnTo>
                <a:lnTo>
                  <a:pt x="11303168" y="38987"/>
                </a:lnTo>
                <a:lnTo>
                  <a:pt x="11292715" y="39747"/>
                </a:lnTo>
                <a:lnTo>
                  <a:pt x="11282342" y="40526"/>
                </a:lnTo>
                <a:lnTo>
                  <a:pt x="11272046" y="41325"/>
                </a:lnTo>
                <a:lnTo>
                  <a:pt x="11261821" y="42143"/>
                </a:lnTo>
                <a:lnTo>
                  <a:pt x="11251667" y="42981"/>
                </a:lnTo>
                <a:lnTo>
                  <a:pt x="11241583" y="43841"/>
                </a:lnTo>
                <a:lnTo>
                  <a:pt x="11231558" y="44721"/>
                </a:lnTo>
                <a:lnTo>
                  <a:pt x="11221600" y="45623"/>
                </a:lnTo>
                <a:lnTo>
                  <a:pt x="11211698" y="46548"/>
                </a:lnTo>
                <a:lnTo>
                  <a:pt x="11201851" y="47495"/>
                </a:lnTo>
                <a:lnTo>
                  <a:pt x="11192057" y="48465"/>
                </a:lnTo>
                <a:lnTo>
                  <a:pt x="11182313" y="49458"/>
                </a:lnTo>
                <a:lnTo>
                  <a:pt x="11172614" y="50476"/>
                </a:lnTo>
                <a:lnTo>
                  <a:pt x="11162959" y="51518"/>
                </a:lnTo>
                <a:lnTo>
                  <a:pt x="11153345" y="52585"/>
                </a:lnTo>
                <a:lnTo>
                  <a:pt x="11143768" y="53678"/>
                </a:lnTo>
                <a:lnTo>
                  <a:pt x="11134228" y="54797"/>
                </a:lnTo>
                <a:lnTo>
                  <a:pt x="11124715" y="55943"/>
                </a:lnTo>
                <a:lnTo>
                  <a:pt x="11115234" y="57115"/>
                </a:lnTo>
                <a:lnTo>
                  <a:pt x="11105776" y="58314"/>
                </a:lnTo>
                <a:lnTo>
                  <a:pt x="11096342" y="59542"/>
                </a:lnTo>
                <a:lnTo>
                  <a:pt x="11086928" y="60798"/>
                </a:lnTo>
                <a:lnTo>
                  <a:pt x="11077529" y="62084"/>
                </a:lnTo>
                <a:lnTo>
                  <a:pt x="11068147" y="63398"/>
                </a:lnTo>
                <a:lnTo>
                  <a:pt x="11058771" y="64742"/>
                </a:lnTo>
                <a:lnTo>
                  <a:pt x="11049404" y="66117"/>
                </a:lnTo>
                <a:lnTo>
                  <a:pt x="11040043" y="67523"/>
                </a:lnTo>
                <a:lnTo>
                  <a:pt x="11030685" y="68960"/>
                </a:lnTo>
                <a:lnTo>
                  <a:pt x="11021321" y="70430"/>
                </a:lnTo>
                <a:lnTo>
                  <a:pt x="11011955" y="71931"/>
                </a:lnTo>
                <a:lnTo>
                  <a:pt x="11002582" y="73465"/>
                </a:lnTo>
                <a:lnTo>
                  <a:pt x="10993197" y="75033"/>
                </a:lnTo>
                <a:lnTo>
                  <a:pt x="10983799" y="76635"/>
                </a:lnTo>
                <a:lnTo>
                  <a:pt x="10974387" y="78271"/>
                </a:lnTo>
                <a:lnTo>
                  <a:pt x="10964951" y="79941"/>
                </a:lnTo>
                <a:lnTo>
                  <a:pt x="10955495" y="81648"/>
                </a:lnTo>
                <a:lnTo>
                  <a:pt x="10946015" y="83390"/>
                </a:lnTo>
                <a:lnTo>
                  <a:pt x="10936504" y="85168"/>
                </a:lnTo>
                <a:lnTo>
                  <a:pt x="10926962" y="86983"/>
                </a:lnTo>
                <a:lnTo>
                  <a:pt x="10917387" y="88836"/>
                </a:lnTo>
                <a:lnTo>
                  <a:pt x="10907774" y="90726"/>
                </a:lnTo>
                <a:lnTo>
                  <a:pt x="10898121" y="92655"/>
                </a:lnTo>
                <a:lnTo>
                  <a:pt x="10888425" y="94623"/>
                </a:lnTo>
                <a:lnTo>
                  <a:pt x="10878679" y="96630"/>
                </a:lnTo>
                <a:lnTo>
                  <a:pt x="10868887" y="98677"/>
                </a:lnTo>
                <a:lnTo>
                  <a:pt x="10859042" y="100765"/>
                </a:lnTo>
                <a:lnTo>
                  <a:pt x="10849141" y="102892"/>
                </a:lnTo>
                <a:lnTo>
                  <a:pt x="10839181" y="105062"/>
                </a:lnTo>
                <a:lnTo>
                  <a:pt x="10829161" y="107273"/>
                </a:lnTo>
                <a:lnTo>
                  <a:pt x="10819077" y="109526"/>
                </a:lnTo>
                <a:lnTo>
                  <a:pt x="10808925" y="111823"/>
                </a:lnTo>
                <a:lnTo>
                  <a:pt x="10798703" y="114163"/>
                </a:lnTo>
                <a:lnTo>
                  <a:pt x="10788408" y="116546"/>
                </a:lnTo>
                <a:lnTo>
                  <a:pt x="10778036" y="118974"/>
                </a:lnTo>
                <a:lnTo>
                  <a:pt x="10767586" y="121447"/>
                </a:lnTo>
                <a:lnTo>
                  <a:pt x="10757054" y="123965"/>
                </a:lnTo>
                <a:lnTo>
                  <a:pt x="10746437" y="126529"/>
                </a:lnTo>
                <a:lnTo>
                  <a:pt x="10735731" y="129139"/>
                </a:lnTo>
                <a:lnTo>
                  <a:pt x="10724935" y="131796"/>
                </a:lnTo>
                <a:lnTo>
                  <a:pt x="10714045" y="134500"/>
                </a:lnTo>
                <a:lnTo>
                  <a:pt x="10703058" y="137252"/>
                </a:lnTo>
                <a:lnTo>
                  <a:pt x="10691971" y="140052"/>
                </a:lnTo>
                <a:lnTo>
                  <a:pt x="10680781" y="142901"/>
                </a:lnTo>
                <a:lnTo>
                  <a:pt x="10669487" y="145799"/>
                </a:lnTo>
                <a:lnTo>
                  <a:pt x="10658083" y="148747"/>
                </a:lnTo>
                <a:lnTo>
                  <a:pt x="10646567" y="151746"/>
                </a:lnTo>
                <a:lnTo>
                  <a:pt x="10634937" y="154795"/>
                </a:lnTo>
                <a:lnTo>
                  <a:pt x="10623190" y="157895"/>
                </a:lnTo>
                <a:lnTo>
                  <a:pt x="10611323" y="161047"/>
                </a:lnTo>
                <a:lnTo>
                  <a:pt x="10599331" y="164251"/>
                </a:lnTo>
                <a:lnTo>
                  <a:pt x="10587214" y="167507"/>
                </a:lnTo>
                <a:lnTo>
                  <a:pt x="10574965" y="170817"/>
                </a:lnTo>
                <a:lnTo>
                  <a:pt x="10562588" y="174180"/>
                </a:lnTo>
                <a:lnTo>
                  <a:pt x="10550076" y="177598"/>
                </a:lnTo>
                <a:lnTo>
                  <a:pt x="10537422" y="181071"/>
                </a:lnTo>
                <a:lnTo>
                  <a:pt x="10524629" y="184598"/>
                </a:lnTo>
                <a:lnTo>
                  <a:pt x="10511696" y="188181"/>
                </a:lnTo>
                <a:lnTo>
                  <a:pt x="10498611" y="191820"/>
                </a:lnTo>
                <a:lnTo>
                  <a:pt x="10485377" y="195515"/>
                </a:lnTo>
                <a:lnTo>
                  <a:pt x="10471990" y="199268"/>
                </a:lnTo>
                <a:lnTo>
                  <a:pt x="10458449" y="203078"/>
                </a:lnTo>
                <a:lnTo>
                  <a:pt x="10444748" y="206946"/>
                </a:lnTo>
                <a:lnTo>
                  <a:pt x="10430889" y="210873"/>
                </a:lnTo>
                <a:lnTo>
                  <a:pt x="10416862" y="214859"/>
                </a:lnTo>
                <a:lnTo>
                  <a:pt x="10402668" y="218904"/>
                </a:lnTo>
                <a:lnTo>
                  <a:pt x="10388304" y="223009"/>
                </a:lnTo>
                <a:lnTo>
                  <a:pt x="10373767" y="227174"/>
                </a:lnTo>
                <a:lnTo>
                  <a:pt x="10359054" y="231400"/>
                </a:lnTo>
                <a:lnTo>
                  <a:pt x="10344161" y="235688"/>
                </a:lnTo>
                <a:lnTo>
                  <a:pt x="10329089" y="240038"/>
                </a:lnTo>
                <a:lnTo>
                  <a:pt x="10313828" y="244450"/>
                </a:lnTo>
                <a:lnTo>
                  <a:pt x="10298380" y="248925"/>
                </a:lnTo>
                <a:lnTo>
                  <a:pt x="10282746" y="253462"/>
                </a:lnTo>
                <a:lnTo>
                  <a:pt x="10251130" y="262943"/>
                </a:lnTo>
                <a:lnTo>
                  <a:pt x="10235101" y="267963"/>
                </a:lnTo>
                <a:lnTo>
                  <a:pt x="10218909" y="273171"/>
                </a:lnTo>
                <a:lnTo>
                  <a:pt x="10202554" y="278562"/>
                </a:lnTo>
                <a:lnTo>
                  <a:pt x="10186038" y="284132"/>
                </a:lnTo>
                <a:lnTo>
                  <a:pt x="10169362" y="289875"/>
                </a:lnTo>
                <a:lnTo>
                  <a:pt x="10152529" y="295788"/>
                </a:lnTo>
                <a:lnTo>
                  <a:pt x="10135545" y="301865"/>
                </a:lnTo>
                <a:lnTo>
                  <a:pt x="10118408" y="308103"/>
                </a:lnTo>
                <a:lnTo>
                  <a:pt x="10101123" y="314496"/>
                </a:lnTo>
                <a:lnTo>
                  <a:pt x="10083690" y="321041"/>
                </a:lnTo>
                <a:lnTo>
                  <a:pt x="10066116" y="327732"/>
                </a:lnTo>
                <a:lnTo>
                  <a:pt x="10048394" y="334565"/>
                </a:lnTo>
                <a:lnTo>
                  <a:pt x="10030536" y="341535"/>
                </a:lnTo>
                <a:lnTo>
                  <a:pt x="10012540" y="348638"/>
                </a:lnTo>
                <a:lnTo>
                  <a:pt x="9994408" y="355869"/>
                </a:lnTo>
                <a:lnTo>
                  <a:pt x="9976144" y="363223"/>
                </a:lnTo>
                <a:lnTo>
                  <a:pt x="9957748" y="370697"/>
                </a:lnTo>
                <a:lnTo>
                  <a:pt x="9939225" y="378284"/>
                </a:lnTo>
                <a:lnTo>
                  <a:pt x="9920573" y="385982"/>
                </a:lnTo>
                <a:lnTo>
                  <a:pt x="9901799" y="393785"/>
                </a:lnTo>
                <a:lnTo>
                  <a:pt x="9882904" y="401688"/>
                </a:lnTo>
                <a:lnTo>
                  <a:pt x="9863887" y="409688"/>
                </a:lnTo>
                <a:lnTo>
                  <a:pt x="9844752" y="417778"/>
                </a:lnTo>
                <a:lnTo>
                  <a:pt x="9825504" y="425956"/>
                </a:lnTo>
                <a:lnTo>
                  <a:pt x="9806142" y="434215"/>
                </a:lnTo>
                <a:lnTo>
                  <a:pt x="9786668" y="442552"/>
                </a:lnTo>
                <a:lnTo>
                  <a:pt x="9767087" y="450962"/>
                </a:lnTo>
                <a:lnTo>
                  <a:pt x="9747398" y="459441"/>
                </a:lnTo>
                <a:lnTo>
                  <a:pt x="9727604" y="467983"/>
                </a:lnTo>
                <a:lnTo>
                  <a:pt x="9707710" y="476584"/>
                </a:lnTo>
                <a:lnTo>
                  <a:pt x="9687715" y="485240"/>
                </a:lnTo>
                <a:lnTo>
                  <a:pt x="9667621" y="493946"/>
                </a:lnTo>
                <a:lnTo>
                  <a:pt x="9647433" y="502698"/>
                </a:lnTo>
                <a:lnTo>
                  <a:pt x="9627150" y="511490"/>
                </a:lnTo>
                <a:lnTo>
                  <a:pt x="9606775" y="520318"/>
                </a:lnTo>
                <a:lnTo>
                  <a:pt x="9586313" y="529178"/>
                </a:lnTo>
                <a:lnTo>
                  <a:pt x="9565761" y="538065"/>
                </a:lnTo>
                <a:lnTo>
                  <a:pt x="9545127" y="546974"/>
                </a:lnTo>
                <a:lnTo>
                  <a:pt x="9524408" y="555902"/>
                </a:lnTo>
                <a:lnTo>
                  <a:pt x="9503609" y="564841"/>
                </a:lnTo>
                <a:lnTo>
                  <a:pt x="9482732" y="573790"/>
                </a:lnTo>
                <a:lnTo>
                  <a:pt x="9461777" y="582743"/>
                </a:lnTo>
                <a:lnTo>
                  <a:pt x="9440748" y="591696"/>
                </a:lnTo>
                <a:lnTo>
                  <a:pt x="9419647" y="600643"/>
                </a:lnTo>
                <a:lnTo>
                  <a:pt x="9398476" y="609580"/>
                </a:lnTo>
                <a:lnTo>
                  <a:pt x="9377237" y="618504"/>
                </a:lnTo>
                <a:lnTo>
                  <a:pt x="9355931" y="627408"/>
                </a:lnTo>
                <a:lnTo>
                  <a:pt x="9334563" y="636288"/>
                </a:lnTo>
                <a:lnTo>
                  <a:pt x="9313133" y="645141"/>
                </a:lnTo>
                <a:lnTo>
                  <a:pt x="9291643" y="653961"/>
                </a:lnTo>
                <a:lnTo>
                  <a:pt x="9270095" y="662743"/>
                </a:lnTo>
                <a:lnTo>
                  <a:pt x="9248492" y="671483"/>
                </a:lnTo>
                <a:lnTo>
                  <a:pt x="9226836" y="680177"/>
                </a:lnTo>
                <a:lnTo>
                  <a:pt x="9205129" y="688820"/>
                </a:lnTo>
                <a:lnTo>
                  <a:pt x="9183372" y="697407"/>
                </a:lnTo>
                <a:lnTo>
                  <a:pt x="9161568" y="705934"/>
                </a:lnTo>
                <a:lnTo>
                  <a:pt x="9139719" y="714396"/>
                </a:lnTo>
                <a:lnTo>
                  <a:pt x="9117829" y="722788"/>
                </a:lnTo>
                <a:lnTo>
                  <a:pt x="9095897" y="731106"/>
                </a:lnTo>
                <a:lnTo>
                  <a:pt x="9073927" y="739345"/>
                </a:lnTo>
                <a:lnTo>
                  <a:pt x="9051920" y="747501"/>
                </a:lnTo>
                <a:lnTo>
                  <a:pt x="9029879" y="755570"/>
                </a:lnTo>
                <a:lnTo>
                  <a:pt x="9007805" y="763545"/>
                </a:lnTo>
                <a:lnTo>
                  <a:pt x="8985701" y="771424"/>
                </a:lnTo>
                <a:lnTo>
                  <a:pt x="8963569" y="779201"/>
                </a:lnTo>
                <a:lnTo>
                  <a:pt x="8941411" y="786871"/>
                </a:lnTo>
                <a:lnTo>
                  <a:pt x="8919228" y="794431"/>
                </a:lnTo>
                <a:lnTo>
                  <a:pt x="8897025" y="801874"/>
                </a:lnTo>
                <a:lnTo>
                  <a:pt x="8874801" y="809198"/>
                </a:lnTo>
                <a:lnTo>
                  <a:pt x="8852559" y="816398"/>
                </a:lnTo>
                <a:lnTo>
                  <a:pt x="8830300" y="823467"/>
                </a:lnTo>
                <a:lnTo>
                  <a:pt x="8808031" y="830403"/>
                </a:lnTo>
                <a:lnTo>
                  <a:pt x="8785747" y="837200"/>
                </a:lnTo>
                <a:lnTo>
                  <a:pt x="8763455" y="843854"/>
                </a:lnTo>
                <a:lnTo>
                  <a:pt x="8741155" y="850360"/>
                </a:lnTo>
                <a:lnTo>
                  <a:pt x="8718849" y="856713"/>
                </a:lnTo>
                <a:lnTo>
                  <a:pt x="8696539" y="862909"/>
                </a:lnTo>
                <a:lnTo>
                  <a:pt x="8674229" y="868944"/>
                </a:lnTo>
                <a:lnTo>
                  <a:pt x="8651923" y="874813"/>
                </a:lnTo>
                <a:lnTo>
                  <a:pt x="8629615" y="880510"/>
                </a:lnTo>
                <a:lnTo>
                  <a:pt x="8607313" y="886032"/>
                </a:lnTo>
                <a:lnTo>
                  <a:pt x="8585020" y="891374"/>
                </a:lnTo>
                <a:lnTo>
                  <a:pt x="8562733" y="896530"/>
                </a:lnTo>
                <a:lnTo>
                  <a:pt x="8540458" y="901497"/>
                </a:lnTo>
                <a:lnTo>
                  <a:pt x="8518196" y="906270"/>
                </a:lnTo>
                <a:lnTo>
                  <a:pt x="8495949" y="910843"/>
                </a:lnTo>
                <a:lnTo>
                  <a:pt x="8473719" y="915214"/>
                </a:lnTo>
                <a:lnTo>
                  <a:pt x="8451512" y="919377"/>
                </a:lnTo>
                <a:lnTo>
                  <a:pt x="8429321" y="923326"/>
                </a:lnTo>
                <a:lnTo>
                  <a:pt x="8407155" y="927058"/>
                </a:lnTo>
                <a:lnTo>
                  <a:pt x="8385014" y="930567"/>
                </a:lnTo>
                <a:lnTo>
                  <a:pt x="8362902" y="933850"/>
                </a:lnTo>
                <a:lnTo>
                  <a:pt x="8340818" y="936901"/>
                </a:lnTo>
                <a:lnTo>
                  <a:pt x="8318766" y="939716"/>
                </a:lnTo>
                <a:lnTo>
                  <a:pt x="8296749" y="942290"/>
                </a:lnTo>
                <a:lnTo>
                  <a:pt x="8274765" y="944618"/>
                </a:lnTo>
                <a:lnTo>
                  <a:pt x="8252820" y="946696"/>
                </a:lnTo>
                <a:lnTo>
                  <a:pt x="8230823" y="948526"/>
                </a:lnTo>
                <a:lnTo>
                  <a:pt x="8186926" y="951290"/>
                </a:lnTo>
                <a:lnTo>
                  <a:pt x="8164814" y="952220"/>
                </a:lnTo>
                <a:lnTo>
                  <a:pt x="8142638" y="952855"/>
                </a:lnTo>
                <a:lnTo>
                  <a:pt x="8120394" y="953200"/>
                </a:lnTo>
                <a:lnTo>
                  <a:pt x="8098087" y="953261"/>
                </a:lnTo>
                <a:lnTo>
                  <a:pt x="8075718" y="953046"/>
                </a:lnTo>
                <a:lnTo>
                  <a:pt x="8053287" y="952560"/>
                </a:lnTo>
                <a:lnTo>
                  <a:pt x="8030798" y="951810"/>
                </a:lnTo>
                <a:lnTo>
                  <a:pt x="8008252" y="950802"/>
                </a:lnTo>
                <a:lnTo>
                  <a:pt x="7985650" y="949544"/>
                </a:lnTo>
                <a:lnTo>
                  <a:pt x="7962991" y="948040"/>
                </a:lnTo>
                <a:lnTo>
                  <a:pt x="7940281" y="946298"/>
                </a:lnTo>
                <a:lnTo>
                  <a:pt x="7917520" y="944324"/>
                </a:lnTo>
                <a:lnTo>
                  <a:pt x="7894709" y="942124"/>
                </a:lnTo>
                <a:lnTo>
                  <a:pt x="7871850" y="939703"/>
                </a:lnTo>
                <a:lnTo>
                  <a:pt x="7848943" y="937071"/>
                </a:lnTo>
                <a:lnTo>
                  <a:pt x="7825991" y="934230"/>
                </a:lnTo>
                <a:lnTo>
                  <a:pt x="7802996" y="931189"/>
                </a:lnTo>
                <a:lnTo>
                  <a:pt x="7779960" y="927955"/>
                </a:lnTo>
                <a:lnTo>
                  <a:pt x="7756881" y="924532"/>
                </a:lnTo>
                <a:lnTo>
                  <a:pt x="7733763" y="920927"/>
                </a:lnTo>
                <a:lnTo>
                  <a:pt x="7710608" y="917147"/>
                </a:lnTo>
                <a:lnTo>
                  <a:pt x="7687417" y="913196"/>
                </a:lnTo>
                <a:lnTo>
                  <a:pt x="7664192" y="909085"/>
                </a:lnTo>
                <a:lnTo>
                  <a:pt x="7640933" y="904815"/>
                </a:lnTo>
                <a:lnTo>
                  <a:pt x="7617643" y="900396"/>
                </a:lnTo>
                <a:lnTo>
                  <a:pt x="7594322" y="895832"/>
                </a:lnTo>
                <a:lnTo>
                  <a:pt x="7570973" y="891130"/>
                </a:lnTo>
                <a:lnTo>
                  <a:pt x="7547597" y="886296"/>
                </a:lnTo>
                <a:lnTo>
                  <a:pt x="7524196" y="881337"/>
                </a:lnTo>
                <a:lnTo>
                  <a:pt x="7500771" y="876259"/>
                </a:lnTo>
                <a:lnTo>
                  <a:pt x="7477324" y="871068"/>
                </a:lnTo>
                <a:lnTo>
                  <a:pt x="7453856" y="865769"/>
                </a:lnTo>
                <a:lnTo>
                  <a:pt x="7430368" y="860371"/>
                </a:lnTo>
                <a:lnTo>
                  <a:pt x="7406862" y="854878"/>
                </a:lnTo>
                <a:lnTo>
                  <a:pt x="7383341" y="849297"/>
                </a:lnTo>
                <a:lnTo>
                  <a:pt x="7359805" y="843634"/>
                </a:lnTo>
                <a:lnTo>
                  <a:pt x="7336256" y="837895"/>
                </a:lnTo>
                <a:lnTo>
                  <a:pt x="7312695" y="832086"/>
                </a:lnTo>
                <a:lnTo>
                  <a:pt x="7289125" y="826215"/>
                </a:lnTo>
                <a:lnTo>
                  <a:pt x="7265545" y="820287"/>
                </a:lnTo>
                <a:lnTo>
                  <a:pt x="7241959" y="814307"/>
                </a:lnTo>
                <a:lnTo>
                  <a:pt x="7218368" y="808282"/>
                </a:lnTo>
                <a:lnTo>
                  <a:pt x="7194773" y="802219"/>
                </a:lnTo>
                <a:lnTo>
                  <a:pt x="7171176" y="796124"/>
                </a:lnTo>
                <a:lnTo>
                  <a:pt x="7147578" y="790003"/>
                </a:lnTo>
                <a:lnTo>
                  <a:pt x="7123982" y="783862"/>
                </a:lnTo>
                <a:lnTo>
                  <a:pt x="7100388" y="777706"/>
                </a:lnTo>
                <a:lnTo>
                  <a:pt x="7076800" y="771544"/>
                </a:lnTo>
                <a:lnTo>
                  <a:pt x="7053216" y="765380"/>
                </a:lnTo>
                <a:lnTo>
                  <a:pt x="7029639" y="759221"/>
                </a:lnTo>
                <a:lnTo>
                  <a:pt x="7006072" y="753072"/>
                </a:lnTo>
                <a:lnTo>
                  <a:pt x="6982515" y="746941"/>
                </a:lnTo>
                <a:lnTo>
                  <a:pt x="6958970" y="740833"/>
                </a:lnTo>
                <a:lnTo>
                  <a:pt x="6935441" y="734755"/>
                </a:lnTo>
                <a:lnTo>
                  <a:pt x="6911925" y="728712"/>
                </a:lnTo>
                <a:lnTo>
                  <a:pt x="6888427" y="722711"/>
                </a:lnTo>
                <a:lnTo>
                  <a:pt x="6864948" y="716758"/>
                </a:lnTo>
                <a:lnTo>
                  <a:pt x="6841489" y="710860"/>
                </a:lnTo>
                <a:lnTo>
                  <a:pt x="6818052" y="705021"/>
                </a:lnTo>
                <a:lnTo>
                  <a:pt x="6794639" y="699249"/>
                </a:lnTo>
                <a:lnTo>
                  <a:pt x="6771249" y="693550"/>
                </a:lnTo>
                <a:lnTo>
                  <a:pt x="6747889" y="687930"/>
                </a:lnTo>
                <a:lnTo>
                  <a:pt x="6724555" y="682394"/>
                </a:lnTo>
                <a:lnTo>
                  <a:pt x="6701253" y="676950"/>
                </a:lnTo>
                <a:lnTo>
                  <a:pt x="6677981" y="671603"/>
                </a:lnTo>
                <a:lnTo>
                  <a:pt x="6654744" y="666360"/>
                </a:lnTo>
                <a:lnTo>
                  <a:pt x="6631542" y="661226"/>
                </a:lnTo>
                <a:lnTo>
                  <a:pt x="6608375" y="656208"/>
                </a:lnTo>
                <a:lnTo>
                  <a:pt x="6585248" y="651311"/>
                </a:lnTo>
                <a:lnTo>
                  <a:pt x="6562160" y="646543"/>
                </a:lnTo>
                <a:lnTo>
                  <a:pt x="6539116" y="641909"/>
                </a:lnTo>
                <a:lnTo>
                  <a:pt x="6516114" y="637415"/>
                </a:lnTo>
                <a:lnTo>
                  <a:pt x="6493156" y="633067"/>
                </a:lnTo>
                <a:lnTo>
                  <a:pt x="6470246" y="628872"/>
                </a:lnTo>
                <a:lnTo>
                  <a:pt x="6447383" y="624835"/>
                </a:lnTo>
                <a:lnTo>
                  <a:pt x="6424571" y="620963"/>
                </a:lnTo>
                <a:lnTo>
                  <a:pt x="6401811" y="617262"/>
                </a:lnTo>
                <a:lnTo>
                  <a:pt x="6379103" y="613738"/>
                </a:lnTo>
                <a:lnTo>
                  <a:pt x="6356453" y="610397"/>
                </a:lnTo>
                <a:lnTo>
                  <a:pt x="6333858" y="607245"/>
                </a:lnTo>
                <a:lnTo>
                  <a:pt x="6311321" y="604288"/>
                </a:lnTo>
                <a:lnTo>
                  <a:pt x="6288846" y="601532"/>
                </a:lnTo>
                <a:lnTo>
                  <a:pt x="6266431" y="598984"/>
                </a:lnTo>
                <a:lnTo>
                  <a:pt x="6244080" y="596649"/>
                </a:lnTo>
                <a:lnTo>
                  <a:pt x="6221794" y="594533"/>
                </a:lnTo>
                <a:lnTo>
                  <a:pt x="6199576" y="592643"/>
                </a:lnTo>
                <a:lnTo>
                  <a:pt x="6177425" y="590984"/>
                </a:lnTo>
                <a:lnTo>
                  <a:pt x="6155346" y="589563"/>
                </a:lnTo>
                <a:lnTo>
                  <a:pt x="6133337" y="588385"/>
                </a:lnTo>
                <a:lnTo>
                  <a:pt x="6111403" y="587457"/>
                </a:lnTo>
                <a:lnTo>
                  <a:pt x="6089542" y="586784"/>
                </a:lnTo>
                <a:lnTo>
                  <a:pt x="6067760" y="586373"/>
                </a:lnTo>
                <a:lnTo>
                  <a:pt x="6046056" y="586229"/>
                </a:lnTo>
                <a:lnTo>
                  <a:pt x="6024430" y="586358"/>
                </a:lnTo>
                <a:lnTo>
                  <a:pt x="6002889" y="586767"/>
                </a:lnTo>
                <a:lnTo>
                  <a:pt x="5981429" y="587462"/>
                </a:lnTo>
                <a:lnTo>
                  <a:pt x="5960054" y="588447"/>
                </a:lnTo>
                <a:lnTo>
                  <a:pt x="5938881" y="589722"/>
                </a:lnTo>
                <a:lnTo>
                  <a:pt x="5896311" y="593076"/>
                </a:lnTo>
                <a:lnTo>
                  <a:pt x="5875145" y="595101"/>
                </a:lnTo>
                <a:lnTo>
                  <a:pt x="5854028" y="597355"/>
                </a:lnTo>
                <a:lnTo>
                  <a:pt x="5832961" y="599833"/>
                </a:lnTo>
                <a:lnTo>
                  <a:pt x="5811937" y="602532"/>
                </a:lnTo>
                <a:lnTo>
                  <a:pt x="5790960" y="605446"/>
                </a:lnTo>
                <a:lnTo>
                  <a:pt x="5770029" y="608572"/>
                </a:lnTo>
                <a:lnTo>
                  <a:pt x="5749141" y="611906"/>
                </a:lnTo>
                <a:lnTo>
                  <a:pt x="5728297" y="615444"/>
                </a:lnTo>
                <a:lnTo>
                  <a:pt x="5707495" y="619181"/>
                </a:lnTo>
                <a:lnTo>
                  <a:pt x="5686736" y="623114"/>
                </a:lnTo>
                <a:lnTo>
                  <a:pt x="5666019" y="627237"/>
                </a:lnTo>
                <a:lnTo>
                  <a:pt x="5645340" y="631547"/>
                </a:lnTo>
                <a:lnTo>
                  <a:pt x="5624703" y="636040"/>
                </a:lnTo>
                <a:lnTo>
                  <a:pt x="5604103" y="640712"/>
                </a:lnTo>
                <a:lnTo>
                  <a:pt x="5583542" y="645557"/>
                </a:lnTo>
                <a:lnTo>
                  <a:pt x="5563017" y="650573"/>
                </a:lnTo>
                <a:lnTo>
                  <a:pt x="5542531" y="655755"/>
                </a:lnTo>
                <a:lnTo>
                  <a:pt x="5522079" y="661098"/>
                </a:lnTo>
                <a:lnTo>
                  <a:pt x="5501664" y="666599"/>
                </a:lnTo>
                <a:lnTo>
                  <a:pt x="5481283" y="672254"/>
                </a:lnTo>
                <a:lnTo>
                  <a:pt x="5460935" y="678057"/>
                </a:lnTo>
                <a:lnTo>
                  <a:pt x="5440621" y="684006"/>
                </a:lnTo>
                <a:lnTo>
                  <a:pt x="5420339" y="690095"/>
                </a:lnTo>
                <a:lnTo>
                  <a:pt x="5400089" y="696321"/>
                </a:lnTo>
                <a:lnTo>
                  <a:pt x="5379870" y="702679"/>
                </a:lnTo>
                <a:lnTo>
                  <a:pt x="5359682" y="709165"/>
                </a:lnTo>
                <a:lnTo>
                  <a:pt x="5339522" y="715775"/>
                </a:lnTo>
                <a:lnTo>
                  <a:pt x="5319392" y="722505"/>
                </a:lnTo>
                <a:lnTo>
                  <a:pt x="5299289" y="729351"/>
                </a:lnTo>
                <a:lnTo>
                  <a:pt x="5279214" y="736307"/>
                </a:lnTo>
                <a:lnTo>
                  <a:pt x="5259166" y="743371"/>
                </a:lnTo>
                <a:lnTo>
                  <a:pt x="5239144" y="750537"/>
                </a:lnTo>
                <a:lnTo>
                  <a:pt x="5219146" y="757802"/>
                </a:lnTo>
                <a:lnTo>
                  <a:pt x="5199174" y="765162"/>
                </a:lnTo>
                <a:lnTo>
                  <a:pt x="5179226" y="772612"/>
                </a:lnTo>
                <a:lnTo>
                  <a:pt x="5159300" y="780147"/>
                </a:lnTo>
                <a:lnTo>
                  <a:pt x="5139397" y="787764"/>
                </a:lnTo>
                <a:lnTo>
                  <a:pt x="5119516" y="795458"/>
                </a:lnTo>
                <a:lnTo>
                  <a:pt x="5099656" y="803226"/>
                </a:lnTo>
                <a:lnTo>
                  <a:pt x="5079816" y="811063"/>
                </a:lnTo>
                <a:lnTo>
                  <a:pt x="5059996" y="818964"/>
                </a:lnTo>
                <a:lnTo>
                  <a:pt x="5040194" y="826925"/>
                </a:lnTo>
                <a:lnTo>
                  <a:pt x="5020413" y="834943"/>
                </a:lnTo>
                <a:lnTo>
                  <a:pt x="5000646" y="843013"/>
                </a:lnTo>
                <a:lnTo>
                  <a:pt x="4980898" y="851131"/>
                </a:lnTo>
                <a:lnTo>
                  <a:pt x="4961164" y="859292"/>
                </a:lnTo>
                <a:lnTo>
                  <a:pt x="4941448" y="867492"/>
                </a:lnTo>
                <a:lnTo>
                  <a:pt x="4921745" y="875727"/>
                </a:lnTo>
                <a:lnTo>
                  <a:pt x="4902056" y="883993"/>
                </a:lnTo>
                <a:lnTo>
                  <a:pt x="4882379" y="892285"/>
                </a:lnTo>
                <a:lnTo>
                  <a:pt x="4862716" y="900600"/>
                </a:lnTo>
                <a:lnTo>
                  <a:pt x="4843065" y="908932"/>
                </a:lnTo>
                <a:lnTo>
                  <a:pt x="4823424" y="917278"/>
                </a:lnTo>
                <a:lnTo>
                  <a:pt x="4803793" y="925633"/>
                </a:lnTo>
                <a:lnTo>
                  <a:pt x="4784173" y="933994"/>
                </a:lnTo>
                <a:lnTo>
                  <a:pt x="4764560" y="942355"/>
                </a:lnTo>
                <a:lnTo>
                  <a:pt x="4744956" y="950713"/>
                </a:lnTo>
                <a:lnTo>
                  <a:pt x="4725361" y="959063"/>
                </a:lnTo>
                <a:lnTo>
                  <a:pt x="4705770" y="967401"/>
                </a:lnTo>
                <a:lnTo>
                  <a:pt x="4686185" y="975723"/>
                </a:lnTo>
                <a:lnTo>
                  <a:pt x="4666607" y="984025"/>
                </a:lnTo>
                <a:lnTo>
                  <a:pt x="4647032" y="992301"/>
                </a:lnTo>
                <a:lnTo>
                  <a:pt x="4627460" y="1000548"/>
                </a:lnTo>
                <a:lnTo>
                  <a:pt x="4607893" y="1008763"/>
                </a:lnTo>
                <a:lnTo>
                  <a:pt x="4588326" y="1016940"/>
                </a:lnTo>
                <a:lnTo>
                  <a:pt x="4568761" y="1025074"/>
                </a:lnTo>
                <a:lnTo>
                  <a:pt x="4549197" y="1033163"/>
                </a:lnTo>
                <a:lnTo>
                  <a:pt x="4529633" y="1041201"/>
                </a:lnTo>
                <a:lnTo>
                  <a:pt x="4510068" y="1049184"/>
                </a:lnTo>
                <a:lnTo>
                  <a:pt x="4490501" y="1057109"/>
                </a:lnTo>
                <a:lnTo>
                  <a:pt x="4470933" y="1064970"/>
                </a:lnTo>
                <a:lnTo>
                  <a:pt x="4451360" y="1072763"/>
                </a:lnTo>
                <a:lnTo>
                  <a:pt x="4431785" y="1080485"/>
                </a:lnTo>
                <a:lnTo>
                  <a:pt x="4412203" y="1088130"/>
                </a:lnTo>
                <a:lnTo>
                  <a:pt x="4392617" y="1095695"/>
                </a:lnTo>
                <a:lnTo>
                  <a:pt x="4373025" y="1103174"/>
                </a:lnTo>
                <a:lnTo>
                  <a:pt x="4353426" y="1110565"/>
                </a:lnTo>
                <a:lnTo>
                  <a:pt x="4333819" y="1117862"/>
                </a:lnTo>
                <a:lnTo>
                  <a:pt x="4314205" y="1125063"/>
                </a:lnTo>
                <a:lnTo>
                  <a:pt x="4294580" y="1132160"/>
                </a:lnTo>
                <a:lnTo>
                  <a:pt x="4274945" y="1139152"/>
                </a:lnTo>
                <a:lnTo>
                  <a:pt x="4255302" y="1146033"/>
                </a:lnTo>
                <a:lnTo>
                  <a:pt x="4235646" y="1152798"/>
                </a:lnTo>
                <a:lnTo>
                  <a:pt x="4215976" y="1159445"/>
                </a:lnTo>
                <a:lnTo>
                  <a:pt x="4196295" y="1165967"/>
                </a:lnTo>
                <a:lnTo>
                  <a:pt x="4176599" y="1172363"/>
                </a:lnTo>
                <a:lnTo>
                  <a:pt x="4156889" y="1178626"/>
                </a:lnTo>
                <a:lnTo>
                  <a:pt x="4137165" y="1184752"/>
                </a:lnTo>
                <a:lnTo>
                  <a:pt x="4117423" y="1190737"/>
                </a:lnTo>
                <a:lnTo>
                  <a:pt x="4097665" y="1196577"/>
                </a:lnTo>
                <a:lnTo>
                  <a:pt x="4077889" y="1202268"/>
                </a:lnTo>
                <a:lnTo>
                  <a:pt x="4058095" y="1207804"/>
                </a:lnTo>
                <a:lnTo>
                  <a:pt x="4038282" y="1213182"/>
                </a:lnTo>
                <a:lnTo>
                  <a:pt x="4018449" y="1218398"/>
                </a:lnTo>
                <a:lnTo>
                  <a:pt x="3998597" y="1223447"/>
                </a:lnTo>
                <a:lnTo>
                  <a:pt x="3978721" y="1228324"/>
                </a:lnTo>
                <a:lnTo>
                  <a:pt x="3958824" y="1233025"/>
                </a:lnTo>
                <a:lnTo>
                  <a:pt x="3938835" y="1237562"/>
                </a:lnTo>
                <a:lnTo>
                  <a:pt x="3898983" y="1246186"/>
                </a:lnTo>
                <a:lnTo>
                  <a:pt x="3878941" y="1250353"/>
                </a:lnTo>
                <a:lnTo>
                  <a:pt x="3858836" y="1254423"/>
                </a:lnTo>
                <a:lnTo>
                  <a:pt x="3838674" y="1258397"/>
                </a:lnTo>
                <a:lnTo>
                  <a:pt x="3818456" y="1262278"/>
                </a:lnTo>
                <a:lnTo>
                  <a:pt x="3798183" y="1266066"/>
                </a:lnTo>
                <a:lnTo>
                  <a:pt x="3777858" y="1269765"/>
                </a:lnTo>
                <a:lnTo>
                  <a:pt x="3757483" y="1273377"/>
                </a:lnTo>
                <a:lnTo>
                  <a:pt x="3737060" y="1276901"/>
                </a:lnTo>
                <a:lnTo>
                  <a:pt x="3716593" y="1280341"/>
                </a:lnTo>
                <a:lnTo>
                  <a:pt x="3696082" y="1283699"/>
                </a:lnTo>
                <a:lnTo>
                  <a:pt x="3675530" y="1286976"/>
                </a:lnTo>
                <a:lnTo>
                  <a:pt x="3654938" y="1290173"/>
                </a:lnTo>
                <a:lnTo>
                  <a:pt x="3634311" y="1293294"/>
                </a:lnTo>
                <a:lnTo>
                  <a:pt x="3613649" y="1296340"/>
                </a:lnTo>
                <a:lnTo>
                  <a:pt x="3592955" y="1299312"/>
                </a:lnTo>
                <a:lnTo>
                  <a:pt x="3572231" y="1302213"/>
                </a:lnTo>
                <a:lnTo>
                  <a:pt x="3551479" y="1305043"/>
                </a:lnTo>
                <a:lnTo>
                  <a:pt x="3530702" y="1307806"/>
                </a:lnTo>
                <a:lnTo>
                  <a:pt x="3509901" y="1310502"/>
                </a:lnTo>
                <a:lnTo>
                  <a:pt x="3489079" y="1313134"/>
                </a:lnTo>
                <a:lnTo>
                  <a:pt x="3468238" y="1315704"/>
                </a:lnTo>
                <a:lnTo>
                  <a:pt x="3447380" y="1318213"/>
                </a:lnTo>
                <a:lnTo>
                  <a:pt x="3426508" y="1320664"/>
                </a:lnTo>
                <a:lnTo>
                  <a:pt x="3405624" y="1323057"/>
                </a:lnTo>
                <a:lnTo>
                  <a:pt x="3384728" y="1325395"/>
                </a:lnTo>
                <a:lnTo>
                  <a:pt x="3363826" y="1327680"/>
                </a:lnTo>
                <a:lnTo>
                  <a:pt x="3342918" y="1329912"/>
                </a:lnTo>
                <a:lnTo>
                  <a:pt x="3322006" y="1332096"/>
                </a:lnTo>
                <a:lnTo>
                  <a:pt x="3301094" y="1334231"/>
                </a:lnTo>
                <a:lnTo>
                  <a:pt x="3280181" y="1336320"/>
                </a:lnTo>
                <a:lnTo>
                  <a:pt x="3259273" y="1338365"/>
                </a:lnTo>
                <a:lnTo>
                  <a:pt x="3238369" y="1340368"/>
                </a:lnTo>
                <a:lnTo>
                  <a:pt x="3217473" y="1342330"/>
                </a:lnTo>
                <a:lnTo>
                  <a:pt x="3196587" y="1344253"/>
                </a:lnTo>
                <a:lnTo>
                  <a:pt x="3175713" y="1346139"/>
                </a:lnTo>
                <a:lnTo>
                  <a:pt x="3154853" y="1347989"/>
                </a:lnTo>
                <a:lnTo>
                  <a:pt x="3134010" y="1349806"/>
                </a:lnTo>
                <a:lnTo>
                  <a:pt x="3113185" y="1351592"/>
                </a:lnTo>
                <a:lnTo>
                  <a:pt x="3092381" y="1353348"/>
                </a:lnTo>
                <a:lnTo>
                  <a:pt x="3071600" y="1355076"/>
                </a:lnTo>
                <a:lnTo>
                  <a:pt x="3050845" y="1356778"/>
                </a:lnTo>
                <a:lnTo>
                  <a:pt x="3030118" y="1358455"/>
                </a:lnTo>
                <a:lnTo>
                  <a:pt x="3009420" y="1360110"/>
                </a:lnTo>
                <a:lnTo>
                  <a:pt x="2988754" y="1361745"/>
                </a:lnTo>
                <a:lnTo>
                  <a:pt x="2968122" y="1363360"/>
                </a:lnTo>
                <a:lnTo>
                  <a:pt x="2947527" y="1364958"/>
                </a:lnTo>
                <a:lnTo>
                  <a:pt x="2926970" y="1366540"/>
                </a:lnTo>
                <a:lnTo>
                  <a:pt x="2906456" y="1368110"/>
                </a:lnTo>
                <a:lnTo>
                  <a:pt x="2885982" y="1369667"/>
                </a:lnTo>
                <a:lnTo>
                  <a:pt x="2865556" y="1371215"/>
                </a:lnTo>
                <a:lnTo>
                  <a:pt x="2845176" y="1372755"/>
                </a:lnTo>
                <a:lnTo>
                  <a:pt x="2824847" y="1374288"/>
                </a:lnTo>
                <a:lnTo>
                  <a:pt x="2804569" y="1375817"/>
                </a:lnTo>
                <a:lnTo>
                  <a:pt x="2784346" y="1377344"/>
                </a:lnTo>
                <a:lnTo>
                  <a:pt x="2764179" y="1378868"/>
                </a:lnTo>
                <a:lnTo>
                  <a:pt x="2744072" y="1380395"/>
                </a:lnTo>
                <a:lnTo>
                  <a:pt x="2724025" y="1381924"/>
                </a:lnTo>
                <a:lnTo>
                  <a:pt x="2704042" y="1383458"/>
                </a:lnTo>
                <a:lnTo>
                  <a:pt x="2684123" y="1384998"/>
                </a:lnTo>
                <a:lnTo>
                  <a:pt x="2664273" y="1386546"/>
                </a:lnTo>
                <a:lnTo>
                  <a:pt x="2644493" y="1388104"/>
                </a:lnTo>
                <a:lnTo>
                  <a:pt x="2624784" y="1389674"/>
                </a:lnTo>
                <a:lnTo>
                  <a:pt x="2605151" y="1391257"/>
                </a:lnTo>
                <a:lnTo>
                  <a:pt x="2585594" y="1392856"/>
                </a:lnTo>
                <a:lnTo>
                  <a:pt x="2566116" y="1394472"/>
                </a:lnTo>
                <a:lnTo>
                  <a:pt x="2546719" y="1396107"/>
                </a:lnTo>
                <a:lnTo>
                  <a:pt x="2527406" y="1397762"/>
                </a:lnTo>
                <a:lnTo>
                  <a:pt x="2508178" y="1399440"/>
                </a:lnTo>
                <a:lnTo>
                  <a:pt x="2489039" y="1401143"/>
                </a:lnTo>
                <a:lnTo>
                  <a:pt x="2469989" y="1402871"/>
                </a:lnTo>
                <a:lnTo>
                  <a:pt x="2451032" y="1404628"/>
                </a:lnTo>
                <a:lnTo>
                  <a:pt x="2432170" y="1406414"/>
                </a:lnTo>
                <a:lnTo>
                  <a:pt x="2413405" y="1408232"/>
                </a:lnTo>
                <a:lnTo>
                  <a:pt x="2394739" y="1410083"/>
                </a:lnTo>
                <a:lnTo>
                  <a:pt x="2376174" y="1411969"/>
                </a:lnTo>
                <a:lnTo>
                  <a:pt x="2357713" y="1413892"/>
                </a:lnTo>
                <a:lnTo>
                  <a:pt x="2339358" y="1415853"/>
                </a:lnTo>
                <a:lnTo>
                  <a:pt x="2321112" y="1417855"/>
                </a:lnTo>
                <a:lnTo>
                  <a:pt x="2302977" y="1419900"/>
                </a:lnTo>
                <a:lnTo>
                  <a:pt x="2284953" y="1421988"/>
                </a:lnTo>
                <a:lnTo>
                  <a:pt x="2267045" y="1424122"/>
                </a:lnTo>
                <a:lnTo>
                  <a:pt x="2249256" y="1426304"/>
                </a:lnTo>
                <a:lnTo>
                  <a:pt x="2231584" y="1428535"/>
                </a:lnTo>
                <a:lnTo>
                  <a:pt x="2214035" y="1430817"/>
                </a:lnTo>
                <a:lnTo>
                  <a:pt x="2196610" y="1433151"/>
                </a:lnTo>
                <a:lnTo>
                  <a:pt x="2179313" y="1435541"/>
                </a:lnTo>
                <a:lnTo>
                  <a:pt x="2162143" y="1437986"/>
                </a:lnTo>
                <a:lnTo>
                  <a:pt x="2145106" y="1440491"/>
                </a:lnTo>
                <a:lnTo>
                  <a:pt x="2128201" y="1443055"/>
                </a:lnTo>
                <a:lnTo>
                  <a:pt x="2111432" y="1445681"/>
                </a:lnTo>
                <a:lnTo>
                  <a:pt x="2094801" y="1448370"/>
                </a:lnTo>
                <a:lnTo>
                  <a:pt x="2078310" y="1451124"/>
                </a:lnTo>
                <a:lnTo>
                  <a:pt x="2061962" y="1453945"/>
                </a:lnTo>
                <a:lnTo>
                  <a:pt x="2045759" y="1456834"/>
                </a:lnTo>
                <a:lnTo>
                  <a:pt x="2029704" y="1459795"/>
                </a:lnTo>
                <a:lnTo>
                  <a:pt x="2013797" y="1462827"/>
                </a:lnTo>
                <a:lnTo>
                  <a:pt x="1998042" y="1465933"/>
                </a:lnTo>
                <a:lnTo>
                  <a:pt x="1982494" y="1469103"/>
                </a:lnTo>
                <a:lnTo>
                  <a:pt x="1951711" y="1475655"/>
                </a:lnTo>
                <a:lnTo>
                  <a:pt x="1936597" y="1478997"/>
                </a:lnTo>
                <a:lnTo>
                  <a:pt x="1921651" y="1482385"/>
                </a:lnTo>
                <a:lnTo>
                  <a:pt x="1906867" y="1485816"/>
                </a:lnTo>
                <a:lnTo>
                  <a:pt x="1892247" y="1489292"/>
                </a:lnTo>
                <a:lnTo>
                  <a:pt x="1877784" y="1492810"/>
                </a:lnTo>
                <a:lnTo>
                  <a:pt x="1863477" y="1496370"/>
                </a:lnTo>
                <a:lnTo>
                  <a:pt x="1849321" y="1499972"/>
                </a:lnTo>
                <a:lnTo>
                  <a:pt x="1835316" y="1503613"/>
                </a:lnTo>
                <a:lnTo>
                  <a:pt x="1821456" y="1507293"/>
                </a:lnTo>
                <a:lnTo>
                  <a:pt x="1807742" y="1511012"/>
                </a:lnTo>
                <a:lnTo>
                  <a:pt x="1794164" y="1514768"/>
                </a:lnTo>
                <a:lnTo>
                  <a:pt x="1780728" y="1518561"/>
                </a:lnTo>
                <a:lnTo>
                  <a:pt x="1767424" y="1522390"/>
                </a:lnTo>
                <a:lnTo>
                  <a:pt x="1754252" y="1526253"/>
                </a:lnTo>
                <a:lnTo>
                  <a:pt x="1741210" y="1530151"/>
                </a:lnTo>
                <a:lnTo>
                  <a:pt x="1728291" y="1534081"/>
                </a:lnTo>
                <a:lnTo>
                  <a:pt x="1715497" y="1538044"/>
                </a:lnTo>
                <a:lnTo>
                  <a:pt x="1702821" y="1542038"/>
                </a:lnTo>
                <a:lnTo>
                  <a:pt x="1690263" y="1546062"/>
                </a:lnTo>
                <a:lnTo>
                  <a:pt x="1677818" y="1550116"/>
                </a:lnTo>
                <a:lnTo>
                  <a:pt x="1665484" y="1554198"/>
                </a:lnTo>
                <a:lnTo>
                  <a:pt x="1653258" y="1558309"/>
                </a:lnTo>
                <a:lnTo>
                  <a:pt x="1641135" y="1562447"/>
                </a:lnTo>
                <a:lnTo>
                  <a:pt x="1629116" y="1566610"/>
                </a:lnTo>
                <a:lnTo>
                  <a:pt x="1617195" y="1570799"/>
                </a:lnTo>
                <a:lnTo>
                  <a:pt x="1605369" y="1575013"/>
                </a:lnTo>
                <a:lnTo>
                  <a:pt x="1593636" y="1579249"/>
                </a:lnTo>
                <a:lnTo>
                  <a:pt x="1581994" y="1583509"/>
                </a:lnTo>
                <a:lnTo>
                  <a:pt x="1570438" y="1587790"/>
                </a:lnTo>
                <a:lnTo>
                  <a:pt x="1558967" y="1592092"/>
                </a:lnTo>
                <a:lnTo>
                  <a:pt x="1547575" y="1596414"/>
                </a:lnTo>
                <a:lnTo>
                  <a:pt x="1536262" y="1600756"/>
                </a:lnTo>
                <a:lnTo>
                  <a:pt x="1525025" y="1605116"/>
                </a:lnTo>
                <a:lnTo>
                  <a:pt x="1513859" y="1609493"/>
                </a:lnTo>
                <a:lnTo>
                  <a:pt x="1502762" y="1613887"/>
                </a:lnTo>
                <a:lnTo>
                  <a:pt x="1491731" y="1618297"/>
                </a:lnTo>
                <a:lnTo>
                  <a:pt x="1480763" y="1622722"/>
                </a:lnTo>
                <a:lnTo>
                  <a:pt x="1469856" y="1627161"/>
                </a:lnTo>
                <a:lnTo>
                  <a:pt x="1459005" y="1631613"/>
                </a:lnTo>
                <a:lnTo>
                  <a:pt x="1448210" y="1636077"/>
                </a:lnTo>
                <a:lnTo>
                  <a:pt x="1437464" y="1640552"/>
                </a:lnTo>
                <a:lnTo>
                  <a:pt x="1426768" y="1645039"/>
                </a:lnTo>
                <a:lnTo>
                  <a:pt x="1416117" y="1649535"/>
                </a:lnTo>
                <a:lnTo>
                  <a:pt x="1405507" y="1654040"/>
                </a:lnTo>
                <a:lnTo>
                  <a:pt x="1394938" y="1658553"/>
                </a:lnTo>
                <a:lnTo>
                  <a:pt x="1384406" y="1663073"/>
                </a:lnTo>
                <a:lnTo>
                  <a:pt x="1373906" y="1667600"/>
                </a:lnTo>
                <a:lnTo>
                  <a:pt x="1363438" y="1672132"/>
                </a:lnTo>
                <a:lnTo>
                  <a:pt x="1352996" y="1676668"/>
                </a:lnTo>
                <a:lnTo>
                  <a:pt x="1342580" y="1681208"/>
                </a:lnTo>
                <a:lnTo>
                  <a:pt x="1332184" y="1685751"/>
                </a:lnTo>
                <a:lnTo>
                  <a:pt x="1321809" y="1690295"/>
                </a:lnTo>
                <a:lnTo>
                  <a:pt x="1311449" y="1694841"/>
                </a:lnTo>
                <a:lnTo>
                  <a:pt x="1301102" y="1699386"/>
                </a:lnTo>
                <a:lnTo>
                  <a:pt x="1290764" y="1703931"/>
                </a:lnTo>
                <a:lnTo>
                  <a:pt x="1280435" y="1708474"/>
                </a:lnTo>
                <a:lnTo>
                  <a:pt x="1270109" y="1713014"/>
                </a:lnTo>
                <a:lnTo>
                  <a:pt x="1259785" y="1717551"/>
                </a:lnTo>
                <a:lnTo>
                  <a:pt x="1249459" y="1722083"/>
                </a:lnTo>
                <a:lnTo>
                  <a:pt x="1239128" y="1726610"/>
                </a:lnTo>
                <a:lnTo>
                  <a:pt x="1228790" y="1731131"/>
                </a:lnTo>
                <a:lnTo>
                  <a:pt x="1218441" y="1735645"/>
                </a:lnTo>
                <a:lnTo>
                  <a:pt x="1208080" y="1740150"/>
                </a:lnTo>
                <a:lnTo>
                  <a:pt x="1197702" y="1744647"/>
                </a:lnTo>
                <a:lnTo>
                  <a:pt x="1187305" y="1749134"/>
                </a:lnTo>
                <a:lnTo>
                  <a:pt x="1176885" y="1753610"/>
                </a:lnTo>
                <a:lnTo>
                  <a:pt x="1166441" y="1758074"/>
                </a:lnTo>
                <a:lnTo>
                  <a:pt x="1155969" y="1762525"/>
                </a:lnTo>
                <a:lnTo>
                  <a:pt x="1145467" y="1766963"/>
                </a:lnTo>
                <a:lnTo>
                  <a:pt x="1134931" y="1771387"/>
                </a:lnTo>
                <a:lnTo>
                  <a:pt x="1124357" y="1775794"/>
                </a:lnTo>
                <a:lnTo>
                  <a:pt x="1113746" y="1780186"/>
                </a:lnTo>
                <a:lnTo>
                  <a:pt x="1103091" y="1784559"/>
                </a:lnTo>
                <a:lnTo>
                  <a:pt x="1092392" y="1788915"/>
                </a:lnTo>
                <a:lnTo>
                  <a:pt x="1081644" y="1793252"/>
                </a:lnTo>
                <a:lnTo>
                  <a:pt x="1070845" y="1797568"/>
                </a:lnTo>
                <a:lnTo>
                  <a:pt x="1059994" y="1801863"/>
                </a:lnTo>
                <a:lnTo>
                  <a:pt x="1049085" y="1806136"/>
                </a:lnTo>
                <a:lnTo>
                  <a:pt x="1038117" y="1810386"/>
                </a:lnTo>
                <a:lnTo>
                  <a:pt x="1027086" y="1814613"/>
                </a:lnTo>
                <a:lnTo>
                  <a:pt x="1015990" y="1818814"/>
                </a:lnTo>
                <a:lnTo>
                  <a:pt x="1004827" y="1822990"/>
                </a:lnTo>
                <a:lnTo>
                  <a:pt x="993591" y="1827138"/>
                </a:lnTo>
                <a:lnTo>
                  <a:pt x="982282" y="1831259"/>
                </a:lnTo>
                <a:lnTo>
                  <a:pt x="970897" y="1835351"/>
                </a:lnTo>
                <a:lnTo>
                  <a:pt x="959432" y="1839413"/>
                </a:lnTo>
                <a:lnTo>
                  <a:pt x="947884" y="1843445"/>
                </a:lnTo>
                <a:lnTo>
                  <a:pt x="936253" y="1847446"/>
                </a:lnTo>
                <a:lnTo>
                  <a:pt x="924531" y="1851414"/>
                </a:lnTo>
                <a:lnTo>
                  <a:pt x="912720" y="1855348"/>
                </a:lnTo>
                <a:lnTo>
                  <a:pt x="900814" y="1859248"/>
                </a:lnTo>
                <a:lnTo>
                  <a:pt x="888812" y="1863112"/>
                </a:lnTo>
                <a:lnTo>
                  <a:pt x="876711" y="1866941"/>
                </a:lnTo>
                <a:lnTo>
                  <a:pt x="864507" y="1870732"/>
                </a:lnTo>
                <a:lnTo>
                  <a:pt x="852199" y="1874485"/>
                </a:lnTo>
                <a:lnTo>
                  <a:pt x="839781" y="1878199"/>
                </a:lnTo>
                <a:lnTo>
                  <a:pt x="827253" y="1881873"/>
                </a:lnTo>
                <a:lnTo>
                  <a:pt x="814570" y="1885518"/>
                </a:lnTo>
                <a:lnTo>
                  <a:pt x="789239" y="1892671"/>
                </a:lnTo>
                <a:lnTo>
                  <a:pt x="776527" y="1896224"/>
                </a:lnTo>
                <a:lnTo>
                  <a:pt x="763787" y="1899761"/>
                </a:lnTo>
                <a:lnTo>
                  <a:pt x="751022" y="1903280"/>
                </a:lnTo>
                <a:lnTo>
                  <a:pt x="738230" y="1906782"/>
                </a:lnTo>
                <a:lnTo>
                  <a:pt x="725413" y="1910268"/>
                </a:lnTo>
                <a:lnTo>
                  <a:pt x="712570" y="1913738"/>
                </a:lnTo>
                <a:lnTo>
                  <a:pt x="699703" y="1917192"/>
                </a:lnTo>
                <a:lnTo>
                  <a:pt x="686810" y="1920630"/>
                </a:lnTo>
                <a:lnTo>
                  <a:pt x="673891" y="1924051"/>
                </a:lnTo>
                <a:lnTo>
                  <a:pt x="660951" y="1927458"/>
                </a:lnTo>
                <a:lnTo>
                  <a:pt x="647984" y="1930849"/>
                </a:lnTo>
                <a:lnTo>
                  <a:pt x="634994" y="1934225"/>
                </a:lnTo>
                <a:lnTo>
                  <a:pt x="621981" y="1937585"/>
                </a:lnTo>
                <a:lnTo>
                  <a:pt x="608945" y="1940932"/>
                </a:lnTo>
                <a:lnTo>
                  <a:pt x="595884" y="1944263"/>
                </a:lnTo>
                <a:lnTo>
                  <a:pt x="582802" y="1947579"/>
                </a:lnTo>
                <a:lnTo>
                  <a:pt x="569697" y="1950881"/>
                </a:lnTo>
                <a:lnTo>
                  <a:pt x="556570" y="1954170"/>
                </a:lnTo>
                <a:lnTo>
                  <a:pt x="543421" y="1957444"/>
                </a:lnTo>
                <a:lnTo>
                  <a:pt x="530250" y="1960704"/>
                </a:lnTo>
                <a:lnTo>
                  <a:pt x="517059" y="1963951"/>
                </a:lnTo>
                <a:lnTo>
                  <a:pt x="503845" y="1967184"/>
                </a:lnTo>
                <a:lnTo>
                  <a:pt x="490612" y="1970404"/>
                </a:lnTo>
                <a:lnTo>
                  <a:pt x="477357" y="1973610"/>
                </a:lnTo>
                <a:lnTo>
                  <a:pt x="464082" y="1976804"/>
                </a:lnTo>
                <a:lnTo>
                  <a:pt x="450788" y="1979985"/>
                </a:lnTo>
                <a:lnTo>
                  <a:pt x="437474" y="1983154"/>
                </a:lnTo>
                <a:lnTo>
                  <a:pt x="424139" y="1986309"/>
                </a:lnTo>
                <a:lnTo>
                  <a:pt x="410788" y="1989453"/>
                </a:lnTo>
                <a:lnTo>
                  <a:pt x="397415" y="1992584"/>
                </a:lnTo>
                <a:lnTo>
                  <a:pt x="384026" y="1995704"/>
                </a:lnTo>
                <a:lnTo>
                  <a:pt x="370616" y="1998812"/>
                </a:lnTo>
                <a:lnTo>
                  <a:pt x="357190" y="2001909"/>
                </a:lnTo>
                <a:lnTo>
                  <a:pt x="343745" y="2004994"/>
                </a:lnTo>
                <a:lnTo>
                  <a:pt x="330284" y="2008068"/>
                </a:lnTo>
                <a:lnTo>
                  <a:pt x="316804" y="2011131"/>
                </a:lnTo>
                <a:lnTo>
                  <a:pt x="303309" y="2014183"/>
                </a:lnTo>
                <a:lnTo>
                  <a:pt x="289796" y="2017224"/>
                </a:lnTo>
                <a:lnTo>
                  <a:pt x="276267" y="2020255"/>
                </a:lnTo>
                <a:lnTo>
                  <a:pt x="262722" y="2023276"/>
                </a:lnTo>
                <a:lnTo>
                  <a:pt x="249160" y="2026286"/>
                </a:lnTo>
                <a:lnTo>
                  <a:pt x="235584" y="2029286"/>
                </a:lnTo>
                <a:lnTo>
                  <a:pt x="221992" y="2032277"/>
                </a:lnTo>
                <a:lnTo>
                  <a:pt x="208385" y="2035257"/>
                </a:lnTo>
                <a:lnTo>
                  <a:pt x="194764" y="2038229"/>
                </a:lnTo>
                <a:lnTo>
                  <a:pt x="181128" y="2041191"/>
                </a:lnTo>
                <a:lnTo>
                  <a:pt x="167477" y="2044145"/>
                </a:lnTo>
                <a:lnTo>
                  <a:pt x="153814" y="2047089"/>
                </a:lnTo>
                <a:lnTo>
                  <a:pt x="140136" y="2050025"/>
                </a:lnTo>
                <a:lnTo>
                  <a:pt x="126445" y="2052952"/>
                </a:lnTo>
                <a:lnTo>
                  <a:pt x="112740" y="2055870"/>
                </a:lnTo>
                <a:lnTo>
                  <a:pt x="99023" y="2058780"/>
                </a:lnTo>
                <a:lnTo>
                  <a:pt x="85294" y="2061682"/>
                </a:lnTo>
                <a:lnTo>
                  <a:pt x="71553" y="2064577"/>
                </a:lnTo>
                <a:lnTo>
                  <a:pt x="57799" y="2067464"/>
                </a:lnTo>
                <a:lnTo>
                  <a:pt x="44034" y="2070343"/>
                </a:lnTo>
                <a:lnTo>
                  <a:pt x="30257" y="2073214"/>
                </a:lnTo>
                <a:lnTo>
                  <a:pt x="16470" y="2076079"/>
                </a:lnTo>
                <a:lnTo>
                  <a:pt x="2670" y="2078936"/>
                </a:lnTo>
                <a:lnTo>
                  <a:pt x="0" y="2079487"/>
                </a:lnTo>
                <a:lnTo>
                  <a:pt x="0" y="2047066"/>
                </a:lnTo>
                <a:lnTo>
                  <a:pt x="10011" y="2044993"/>
                </a:lnTo>
                <a:lnTo>
                  <a:pt x="23778" y="2042133"/>
                </a:lnTo>
                <a:lnTo>
                  <a:pt x="37534" y="2039266"/>
                </a:lnTo>
                <a:lnTo>
                  <a:pt x="51277" y="2036391"/>
                </a:lnTo>
                <a:lnTo>
                  <a:pt x="65009" y="2033509"/>
                </a:lnTo>
                <a:lnTo>
                  <a:pt x="78728" y="2030619"/>
                </a:lnTo>
                <a:lnTo>
                  <a:pt x="92434" y="2027722"/>
                </a:lnTo>
                <a:lnTo>
                  <a:pt x="106127" y="2024817"/>
                </a:lnTo>
                <a:lnTo>
                  <a:pt x="119807" y="2021904"/>
                </a:lnTo>
                <a:lnTo>
                  <a:pt x="133473" y="2018982"/>
                </a:lnTo>
                <a:lnTo>
                  <a:pt x="147125" y="2016052"/>
                </a:lnTo>
                <a:lnTo>
                  <a:pt x="160764" y="2013113"/>
                </a:lnTo>
                <a:lnTo>
                  <a:pt x="174387" y="2010165"/>
                </a:lnTo>
                <a:lnTo>
                  <a:pt x="187996" y="2007209"/>
                </a:lnTo>
                <a:lnTo>
                  <a:pt x="201591" y="2004243"/>
                </a:lnTo>
                <a:lnTo>
                  <a:pt x="215169" y="2001269"/>
                </a:lnTo>
                <a:lnTo>
                  <a:pt x="228733" y="1998284"/>
                </a:lnTo>
                <a:lnTo>
                  <a:pt x="242280" y="1995290"/>
                </a:lnTo>
                <a:lnTo>
                  <a:pt x="255811" y="1992287"/>
                </a:lnTo>
                <a:lnTo>
                  <a:pt x="269326" y="1989273"/>
                </a:lnTo>
                <a:lnTo>
                  <a:pt x="282824" y="1986249"/>
                </a:lnTo>
                <a:lnTo>
                  <a:pt x="296305" y="1983215"/>
                </a:lnTo>
                <a:lnTo>
                  <a:pt x="309769" y="1980170"/>
                </a:lnTo>
                <a:lnTo>
                  <a:pt x="323215" y="1977114"/>
                </a:lnTo>
                <a:lnTo>
                  <a:pt x="336645" y="1974048"/>
                </a:lnTo>
                <a:lnTo>
                  <a:pt x="350055" y="1970971"/>
                </a:lnTo>
                <a:lnTo>
                  <a:pt x="363448" y="1967882"/>
                </a:lnTo>
                <a:lnTo>
                  <a:pt x="376820" y="1964783"/>
                </a:lnTo>
                <a:lnTo>
                  <a:pt x="390176" y="1961671"/>
                </a:lnTo>
                <a:lnTo>
                  <a:pt x="403511" y="1958548"/>
                </a:lnTo>
                <a:lnTo>
                  <a:pt x="416828" y="1955413"/>
                </a:lnTo>
                <a:lnTo>
                  <a:pt x="430123" y="1952266"/>
                </a:lnTo>
                <a:lnTo>
                  <a:pt x="443400" y="1949107"/>
                </a:lnTo>
                <a:lnTo>
                  <a:pt x="456656" y="1945935"/>
                </a:lnTo>
                <a:lnTo>
                  <a:pt x="469891" y="1942751"/>
                </a:lnTo>
                <a:lnTo>
                  <a:pt x="483106" y="1939554"/>
                </a:lnTo>
                <a:lnTo>
                  <a:pt x="496299" y="1936343"/>
                </a:lnTo>
                <a:lnTo>
                  <a:pt x="509470" y="1933121"/>
                </a:lnTo>
                <a:lnTo>
                  <a:pt x="522622" y="1929884"/>
                </a:lnTo>
                <a:lnTo>
                  <a:pt x="535749" y="1926635"/>
                </a:lnTo>
                <a:lnTo>
                  <a:pt x="548856" y="1923371"/>
                </a:lnTo>
                <a:lnTo>
                  <a:pt x="561939" y="1920094"/>
                </a:lnTo>
                <a:lnTo>
                  <a:pt x="574999" y="1916803"/>
                </a:lnTo>
                <a:lnTo>
                  <a:pt x="588038" y="1913498"/>
                </a:lnTo>
                <a:lnTo>
                  <a:pt x="601051" y="1910179"/>
                </a:lnTo>
                <a:lnTo>
                  <a:pt x="614042" y="1906844"/>
                </a:lnTo>
                <a:lnTo>
                  <a:pt x="627008" y="1903496"/>
                </a:lnTo>
                <a:lnTo>
                  <a:pt x="639951" y="1900132"/>
                </a:lnTo>
                <a:lnTo>
                  <a:pt x="652868" y="1896754"/>
                </a:lnTo>
                <a:lnTo>
                  <a:pt x="665763" y="1893359"/>
                </a:lnTo>
                <a:lnTo>
                  <a:pt x="678629" y="1889952"/>
                </a:lnTo>
                <a:lnTo>
                  <a:pt x="691472" y="1886527"/>
                </a:lnTo>
                <a:lnTo>
                  <a:pt x="704289" y="1883087"/>
                </a:lnTo>
                <a:lnTo>
                  <a:pt x="717080" y="1879631"/>
                </a:lnTo>
                <a:lnTo>
                  <a:pt x="729846" y="1876159"/>
                </a:lnTo>
                <a:lnTo>
                  <a:pt x="742583" y="1872672"/>
                </a:lnTo>
                <a:lnTo>
                  <a:pt x="755295" y="1869167"/>
                </a:lnTo>
                <a:lnTo>
                  <a:pt x="767980" y="1865646"/>
                </a:lnTo>
                <a:lnTo>
                  <a:pt x="780637" y="1862109"/>
                </a:lnTo>
                <a:lnTo>
                  <a:pt x="805884" y="1854978"/>
                </a:lnTo>
                <a:lnTo>
                  <a:pt x="818319" y="1851406"/>
                </a:lnTo>
                <a:lnTo>
                  <a:pt x="830684" y="1847780"/>
                </a:lnTo>
                <a:lnTo>
                  <a:pt x="842938" y="1844116"/>
                </a:lnTo>
                <a:lnTo>
                  <a:pt x="855088" y="1840411"/>
                </a:lnTo>
                <a:lnTo>
                  <a:pt x="867135" y="1836669"/>
                </a:lnTo>
                <a:lnTo>
                  <a:pt x="879082" y="1832890"/>
                </a:lnTo>
                <a:lnTo>
                  <a:pt x="890931" y="1829075"/>
                </a:lnTo>
                <a:lnTo>
                  <a:pt x="902686" y="1825225"/>
                </a:lnTo>
                <a:lnTo>
                  <a:pt x="914351" y="1821340"/>
                </a:lnTo>
                <a:lnTo>
                  <a:pt x="925927" y="1817422"/>
                </a:lnTo>
                <a:lnTo>
                  <a:pt x="937419" y="1813469"/>
                </a:lnTo>
                <a:lnTo>
                  <a:pt x="948829" y="1809486"/>
                </a:lnTo>
                <a:lnTo>
                  <a:pt x="960158" y="1805472"/>
                </a:lnTo>
                <a:lnTo>
                  <a:pt x="971413" y="1801427"/>
                </a:lnTo>
                <a:lnTo>
                  <a:pt x="982594" y="1797354"/>
                </a:lnTo>
                <a:lnTo>
                  <a:pt x="993703" y="1793252"/>
                </a:lnTo>
                <a:lnTo>
                  <a:pt x="1004748" y="1789120"/>
                </a:lnTo>
                <a:lnTo>
                  <a:pt x="1015727" y="1784964"/>
                </a:lnTo>
                <a:lnTo>
                  <a:pt x="1026644" y="1780782"/>
                </a:lnTo>
                <a:lnTo>
                  <a:pt x="1037505" y="1776573"/>
                </a:lnTo>
                <a:lnTo>
                  <a:pt x="1048309" y="1772341"/>
                </a:lnTo>
                <a:lnTo>
                  <a:pt x="1059062" y="1768085"/>
                </a:lnTo>
                <a:lnTo>
                  <a:pt x="1069764" y="1763808"/>
                </a:lnTo>
                <a:lnTo>
                  <a:pt x="1080420" y="1759509"/>
                </a:lnTo>
                <a:lnTo>
                  <a:pt x="1091033" y="1755188"/>
                </a:lnTo>
                <a:lnTo>
                  <a:pt x="1101606" y="1750848"/>
                </a:lnTo>
                <a:lnTo>
                  <a:pt x="1112141" y="1746489"/>
                </a:lnTo>
                <a:lnTo>
                  <a:pt x="1122640" y="1742112"/>
                </a:lnTo>
                <a:lnTo>
                  <a:pt x="1133109" y="1737717"/>
                </a:lnTo>
                <a:lnTo>
                  <a:pt x="1143548" y="1733306"/>
                </a:lnTo>
                <a:lnTo>
                  <a:pt x="1153962" y="1728879"/>
                </a:lnTo>
                <a:lnTo>
                  <a:pt x="1164354" y="1724437"/>
                </a:lnTo>
                <a:lnTo>
                  <a:pt x="1174724" y="1719983"/>
                </a:lnTo>
                <a:lnTo>
                  <a:pt x="1185079" y="1715514"/>
                </a:lnTo>
                <a:lnTo>
                  <a:pt x="1195419" y="1711034"/>
                </a:lnTo>
                <a:lnTo>
                  <a:pt x="1205748" y="1706543"/>
                </a:lnTo>
                <a:lnTo>
                  <a:pt x="1216069" y="1702041"/>
                </a:lnTo>
                <a:lnTo>
                  <a:pt x="1226385" y="1697530"/>
                </a:lnTo>
                <a:lnTo>
                  <a:pt x="1236698" y="1693011"/>
                </a:lnTo>
                <a:lnTo>
                  <a:pt x="1247012" y="1688484"/>
                </a:lnTo>
                <a:lnTo>
                  <a:pt x="1257330" y="1683949"/>
                </a:lnTo>
                <a:lnTo>
                  <a:pt x="1267653" y="1679410"/>
                </a:lnTo>
                <a:lnTo>
                  <a:pt x="1277987" y="1674865"/>
                </a:lnTo>
                <a:lnTo>
                  <a:pt x="1288332" y="1670318"/>
                </a:lnTo>
                <a:lnTo>
                  <a:pt x="1298692" y="1665766"/>
                </a:lnTo>
                <a:lnTo>
                  <a:pt x="1309071" y="1661212"/>
                </a:lnTo>
                <a:lnTo>
                  <a:pt x="1319471" y="1656657"/>
                </a:lnTo>
                <a:lnTo>
                  <a:pt x="1329894" y="1652102"/>
                </a:lnTo>
                <a:lnTo>
                  <a:pt x="1340344" y="1647548"/>
                </a:lnTo>
                <a:lnTo>
                  <a:pt x="1350824" y="1642995"/>
                </a:lnTo>
                <a:lnTo>
                  <a:pt x="1361337" y="1638444"/>
                </a:lnTo>
                <a:lnTo>
                  <a:pt x="1371884" y="1633897"/>
                </a:lnTo>
                <a:lnTo>
                  <a:pt x="1382470" y="1629353"/>
                </a:lnTo>
                <a:lnTo>
                  <a:pt x="1393098" y="1624816"/>
                </a:lnTo>
                <a:lnTo>
                  <a:pt x="1403769" y="1620285"/>
                </a:lnTo>
                <a:lnTo>
                  <a:pt x="1414487" y="1615760"/>
                </a:lnTo>
                <a:lnTo>
                  <a:pt x="1425256" y="1611243"/>
                </a:lnTo>
                <a:lnTo>
                  <a:pt x="1436077" y="1606737"/>
                </a:lnTo>
                <a:lnTo>
                  <a:pt x="1446954" y="1602238"/>
                </a:lnTo>
                <a:lnTo>
                  <a:pt x="1457888" y="1597752"/>
                </a:lnTo>
                <a:lnTo>
                  <a:pt x="1468885" y="1593277"/>
                </a:lnTo>
                <a:lnTo>
                  <a:pt x="1479945" y="1588816"/>
                </a:lnTo>
                <a:lnTo>
                  <a:pt x="1491073" y="1584367"/>
                </a:lnTo>
                <a:lnTo>
                  <a:pt x="1502271" y="1579934"/>
                </a:lnTo>
                <a:lnTo>
                  <a:pt x="1513541" y="1575515"/>
                </a:lnTo>
                <a:lnTo>
                  <a:pt x="1524888" y="1571113"/>
                </a:lnTo>
                <a:lnTo>
                  <a:pt x="1536312" y="1566729"/>
                </a:lnTo>
                <a:lnTo>
                  <a:pt x="1547818" y="1562364"/>
                </a:lnTo>
                <a:lnTo>
                  <a:pt x="1559408" y="1558017"/>
                </a:lnTo>
                <a:lnTo>
                  <a:pt x="1571086" y="1553691"/>
                </a:lnTo>
                <a:lnTo>
                  <a:pt x="1582854" y="1549386"/>
                </a:lnTo>
                <a:lnTo>
                  <a:pt x="1594714" y="1545104"/>
                </a:lnTo>
                <a:lnTo>
                  <a:pt x="1606669" y="1540845"/>
                </a:lnTo>
                <a:lnTo>
                  <a:pt x="1618724" y="1536609"/>
                </a:lnTo>
                <a:lnTo>
                  <a:pt x="1630880" y="1532398"/>
                </a:lnTo>
                <a:lnTo>
                  <a:pt x="1643140" y="1528215"/>
                </a:lnTo>
                <a:lnTo>
                  <a:pt x="1655507" y="1524057"/>
                </a:lnTo>
                <a:lnTo>
                  <a:pt x="1667984" y="1519927"/>
                </a:lnTo>
                <a:lnTo>
                  <a:pt x="1680575" y="1515826"/>
                </a:lnTo>
                <a:lnTo>
                  <a:pt x="1693280" y="1511755"/>
                </a:lnTo>
                <a:lnTo>
                  <a:pt x="1706104" y="1507715"/>
                </a:lnTo>
                <a:lnTo>
                  <a:pt x="1719050" y="1503705"/>
                </a:lnTo>
                <a:lnTo>
                  <a:pt x="1732119" y="1499730"/>
                </a:lnTo>
                <a:lnTo>
                  <a:pt x="1745317" y="1495786"/>
                </a:lnTo>
                <a:lnTo>
                  <a:pt x="1758644" y="1491878"/>
                </a:lnTo>
                <a:lnTo>
                  <a:pt x="1772103" y="1488005"/>
                </a:lnTo>
                <a:lnTo>
                  <a:pt x="1785699" y="1484168"/>
                </a:lnTo>
                <a:lnTo>
                  <a:pt x="1799432" y="1480369"/>
                </a:lnTo>
                <a:lnTo>
                  <a:pt x="1813308" y="1476606"/>
                </a:lnTo>
                <a:lnTo>
                  <a:pt x="1827328" y="1472884"/>
                </a:lnTo>
                <a:lnTo>
                  <a:pt x="1841494" y="1469202"/>
                </a:lnTo>
                <a:lnTo>
                  <a:pt x="1855811" y="1465560"/>
                </a:lnTo>
                <a:lnTo>
                  <a:pt x="1870280" y="1461960"/>
                </a:lnTo>
                <a:lnTo>
                  <a:pt x="1884904" y="1458403"/>
                </a:lnTo>
                <a:lnTo>
                  <a:pt x="1899689" y="1454889"/>
                </a:lnTo>
                <a:lnTo>
                  <a:pt x="1914633" y="1451420"/>
                </a:lnTo>
                <a:lnTo>
                  <a:pt x="1929743" y="1447996"/>
                </a:lnTo>
                <a:lnTo>
                  <a:pt x="1945020" y="1444619"/>
                </a:lnTo>
                <a:lnTo>
                  <a:pt x="1976046" y="1438015"/>
                </a:lnTo>
                <a:lnTo>
                  <a:pt x="1991902" y="1434782"/>
                </a:lnTo>
                <a:lnTo>
                  <a:pt x="2007852" y="1431638"/>
                </a:lnTo>
                <a:lnTo>
                  <a:pt x="2023947" y="1428571"/>
                </a:lnTo>
                <a:lnTo>
                  <a:pt x="2040185" y="1425577"/>
                </a:lnTo>
                <a:lnTo>
                  <a:pt x="2056563" y="1422657"/>
                </a:lnTo>
                <a:lnTo>
                  <a:pt x="2073080" y="1419807"/>
                </a:lnTo>
                <a:lnTo>
                  <a:pt x="2089733" y="1417026"/>
                </a:lnTo>
                <a:lnTo>
                  <a:pt x="2106521" y="1414313"/>
                </a:lnTo>
                <a:lnTo>
                  <a:pt x="2123440" y="1411664"/>
                </a:lnTo>
                <a:lnTo>
                  <a:pt x="2140488" y="1409079"/>
                </a:lnTo>
                <a:lnTo>
                  <a:pt x="2157666" y="1406553"/>
                </a:lnTo>
                <a:lnTo>
                  <a:pt x="2174968" y="1404089"/>
                </a:lnTo>
                <a:lnTo>
                  <a:pt x="2192395" y="1401682"/>
                </a:lnTo>
                <a:lnTo>
                  <a:pt x="2209941" y="1399332"/>
                </a:lnTo>
                <a:lnTo>
                  <a:pt x="2227608" y="1397035"/>
                </a:lnTo>
                <a:lnTo>
                  <a:pt x="2245390" y="1394790"/>
                </a:lnTo>
                <a:lnTo>
                  <a:pt x="2263289" y="1392595"/>
                </a:lnTo>
                <a:lnTo>
                  <a:pt x="2281299" y="1390449"/>
                </a:lnTo>
                <a:lnTo>
                  <a:pt x="2299419" y="1388350"/>
                </a:lnTo>
                <a:lnTo>
                  <a:pt x="2317649" y="1386294"/>
                </a:lnTo>
                <a:lnTo>
                  <a:pt x="2335985" y="1384283"/>
                </a:lnTo>
                <a:lnTo>
                  <a:pt x="2354424" y="1382312"/>
                </a:lnTo>
                <a:lnTo>
                  <a:pt x="2372965" y="1380381"/>
                </a:lnTo>
                <a:lnTo>
                  <a:pt x="2391606" y="1378488"/>
                </a:lnTo>
                <a:lnTo>
                  <a:pt x="2410344" y="1376630"/>
                </a:lnTo>
                <a:lnTo>
                  <a:pt x="2429177" y="1374805"/>
                </a:lnTo>
                <a:lnTo>
                  <a:pt x="2448103" y="1373014"/>
                </a:lnTo>
                <a:lnTo>
                  <a:pt x="2467120" y="1371251"/>
                </a:lnTo>
                <a:lnTo>
                  <a:pt x="2486225" y="1369518"/>
                </a:lnTo>
                <a:lnTo>
                  <a:pt x="2505418" y="1367810"/>
                </a:lnTo>
                <a:lnTo>
                  <a:pt x="2524694" y="1366128"/>
                </a:lnTo>
                <a:lnTo>
                  <a:pt x="2544052" y="1364469"/>
                </a:lnTo>
                <a:lnTo>
                  <a:pt x="2563491" y="1362831"/>
                </a:lnTo>
                <a:lnTo>
                  <a:pt x="2583007" y="1361211"/>
                </a:lnTo>
                <a:lnTo>
                  <a:pt x="2602598" y="1359610"/>
                </a:lnTo>
                <a:lnTo>
                  <a:pt x="2622264" y="1358024"/>
                </a:lnTo>
                <a:lnTo>
                  <a:pt x="2641999" y="1356452"/>
                </a:lnTo>
                <a:lnTo>
                  <a:pt x="2661804" y="1354892"/>
                </a:lnTo>
                <a:lnTo>
                  <a:pt x="2681676" y="1353342"/>
                </a:lnTo>
                <a:lnTo>
                  <a:pt x="2701612" y="1351801"/>
                </a:lnTo>
                <a:lnTo>
                  <a:pt x="2721610" y="1350266"/>
                </a:lnTo>
                <a:lnTo>
                  <a:pt x="2741668" y="1348736"/>
                </a:lnTo>
                <a:lnTo>
                  <a:pt x="2761785" y="1347209"/>
                </a:lnTo>
                <a:lnTo>
                  <a:pt x="2781957" y="1345684"/>
                </a:lnTo>
                <a:lnTo>
                  <a:pt x="2802182" y="1344157"/>
                </a:lnTo>
                <a:lnTo>
                  <a:pt x="2822459" y="1342628"/>
                </a:lnTo>
                <a:lnTo>
                  <a:pt x="2842785" y="1341095"/>
                </a:lnTo>
                <a:lnTo>
                  <a:pt x="2863157" y="1339556"/>
                </a:lnTo>
                <a:lnTo>
                  <a:pt x="2883575" y="1338009"/>
                </a:lnTo>
                <a:lnTo>
                  <a:pt x="2904033" y="1336453"/>
                </a:lnTo>
                <a:lnTo>
                  <a:pt x="2924533" y="1334884"/>
                </a:lnTo>
                <a:lnTo>
                  <a:pt x="2945071" y="1333303"/>
                </a:lnTo>
                <a:lnTo>
                  <a:pt x="2965644" y="1331706"/>
                </a:lnTo>
                <a:lnTo>
                  <a:pt x="2986251" y="1330093"/>
                </a:lnTo>
                <a:lnTo>
                  <a:pt x="3006889" y="1328461"/>
                </a:lnTo>
                <a:lnTo>
                  <a:pt x="3027556" y="1326809"/>
                </a:lnTo>
                <a:lnTo>
                  <a:pt x="3048251" y="1325134"/>
                </a:lnTo>
                <a:lnTo>
                  <a:pt x="3068970" y="1323435"/>
                </a:lnTo>
                <a:lnTo>
                  <a:pt x="3089711" y="1321711"/>
                </a:lnTo>
                <a:lnTo>
                  <a:pt x="3110472" y="1319958"/>
                </a:lnTo>
                <a:lnTo>
                  <a:pt x="3131252" y="1318176"/>
                </a:lnTo>
                <a:lnTo>
                  <a:pt x="3152047" y="1316363"/>
                </a:lnTo>
                <a:lnTo>
                  <a:pt x="3172856" y="1314517"/>
                </a:lnTo>
                <a:lnTo>
                  <a:pt x="3193676" y="1312636"/>
                </a:lnTo>
                <a:lnTo>
                  <a:pt x="3214505" y="1310719"/>
                </a:lnTo>
                <a:lnTo>
                  <a:pt x="3235341" y="1308763"/>
                </a:lnTo>
                <a:lnTo>
                  <a:pt x="3256182" y="1306766"/>
                </a:lnTo>
                <a:lnTo>
                  <a:pt x="3277026" y="1304728"/>
                </a:lnTo>
                <a:lnTo>
                  <a:pt x="3297868" y="1302645"/>
                </a:lnTo>
                <a:lnTo>
                  <a:pt x="3318710" y="1300517"/>
                </a:lnTo>
                <a:lnTo>
                  <a:pt x="3339546" y="1298342"/>
                </a:lnTo>
                <a:lnTo>
                  <a:pt x="3360377" y="1296117"/>
                </a:lnTo>
                <a:lnTo>
                  <a:pt x="3381198" y="1293842"/>
                </a:lnTo>
                <a:lnTo>
                  <a:pt x="3402009" y="1291513"/>
                </a:lnTo>
                <a:lnTo>
                  <a:pt x="3422806" y="1289130"/>
                </a:lnTo>
                <a:lnTo>
                  <a:pt x="3443588" y="1286690"/>
                </a:lnTo>
                <a:lnTo>
                  <a:pt x="3464353" y="1284193"/>
                </a:lnTo>
                <a:lnTo>
                  <a:pt x="3485098" y="1281635"/>
                </a:lnTo>
                <a:lnTo>
                  <a:pt x="3505819" y="1279016"/>
                </a:lnTo>
                <a:lnTo>
                  <a:pt x="3526517" y="1276332"/>
                </a:lnTo>
                <a:lnTo>
                  <a:pt x="3547189" y="1273584"/>
                </a:lnTo>
                <a:lnTo>
                  <a:pt x="3567830" y="1270769"/>
                </a:lnTo>
                <a:lnTo>
                  <a:pt x="3588442" y="1267884"/>
                </a:lnTo>
                <a:lnTo>
                  <a:pt x="3609019" y="1264929"/>
                </a:lnTo>
                <a:lnTo>
                  <a:pt x="3629562" y="1261901"/>
                </a:lnTo>
                <a:lnTo>
                  <a:pt x="3650067" y="1258799"/>
                </a:lnTo>
                <a:lnTo>
                  <a:pt x="3670531" y="1255622"/>
                </a:lnTo>
                <a:lnTo>
                  <a:pt x="3690952" y="1252366"/>
                </a:lnTo>
                <a:lnTo>
                  <a:pt x="3711330" y="1249031"/>
                </a:lnTo>
                <a:lnTo>
                  <a:pt x="3731661" y="1245614"/>
                </a:lnTo>
                <a:lnTo>
                  <a:pt x="3751942" y="1242114"/>
                </a:lnTo>
                <a:lnTo>
                  <a:pt x="3772173" y="1238528"/>
                </a:lnTo>
                <a:lnTo>
                  <a:pt x="3792350" y="1234857"/>
                </a:lnTo>
                <a:lnTo>
                  <a:pt x="3812471" y="1231097"/>
                </a:lnTo>
                <a:lnTo>
                  <a:pt x="3832534" y="1227246"/>
                </a:lnTo>
                <a:lnTo>
                  <a:pt x="3852537" y="1223304"/>
                </a:lnTo>
                <a:lnTo>
                  <a:pt x="3872478" y="1219268"/>
                </a:lnTo>
                <a:lnTo>
                  <a:pt x="3892354" y="1215136"/>
                </a:lnTo>
                <a:lnTo>
                  <a:pt x="3931947" y="1206568"/>
                </a:lnTo>
                <a:lnTo>
                  <a:pt x="3951524" y="1202126"/>
                </a:lnTo>
                <a:lnTo>
                  <a:pt x="3971155" y="1197489"/>
                </a:lnTo>
                <a:lnTo>
                  <a:pt x="3990772" y="1192676"/>
                </a:lnTo>
                <a:lnTo>
                  <a:pt x="4010375" y="1187691"/>
                </a:lnTo>
                <a:lnTo>
                  <a:pt x="4029965" y="1182541"/>
                </a:lnTo>
                <a:lnTo>
                  <a:pt x="4049543" y="1177228"/>
                </a:lnTo>
                <a:lnTo>
                  <a:pt x="4069110" y="1171756"/>
                </a:lnTo>
                <a:lnTo>
                  <a:pt x="4088666" y="1166129"/>
                </a:lnTo>
                <a:lnTo>
                  <a:pt x="4108212" y="1160353"/>
                </a:lnTo>
                <a:lnTo>
                  <a:pt x="4127747" y="1154431"/>
                </a:lnTo>
                <a:lnTo>
                  <a:pt x="4147275" y="1148366"/>
                </a:lnTo>
                <a:lnTo>
                  <a:pt x="4166794" y="1142165"/>
                </a:lnTo>
                <a:lnTo>
                  <a:pt x="4186307" y="1135830"/>
                </a:lnTo>
                <a:lnTo>
                  <a:pt x="4205813" y="1129365"/>
                </a:lnTo>
                <a:lnTo>
                  <a:pt x="4225313" y="1122777"/>
                </a:lnTo>
                <a:lnTo>
                  <a:pt x="4244806" y="1116068"/>
                </a:lnTo>
                <a:lnTo>
                  <a:pt x="4264297" y="1109241"/>
                </a:lnTo>
                <a:lnTo>
                  <a:pt x="4283783" y="1102303"/>
                </a:lnTo>
                <a:lnTo>
                  <a:pt x="4303264" y="1095257"/>
                </a:lnTo>
                <a:lnTo>
                  <a:pt x="4322744" y="1088107"/>
                </a:lnTo>
                <a:lnTo>
                  <a:pt x="4342223" y="1080857"/>
                </a:lnTo>
                <a:lnTo>
                  <a:pt x="4361702" y="1073513"/>
                </a:lnTo>
                <a:lnTo>
                  <a:pt x="4381179" y="1066077"/>
                </a:lnTo>
                <a:lnTo>
                  <a:pt x="4400656" y="1058554"/>
                </a:lnTo>
                <a:lnTo>
                  <a:pt x="4420134" y="1050949"/>
                </a:lnTo>
                <a:lnTo>
                  <a:pt x="4439615" y="1043266"/>
                </a:lnTo>
                <a:lnTo>
                  <a:pt x="4459097" y="1035508"/>
                </a:lnTo>
                <a:lnTo>
                  <a:pt x="4478584" y="1027680"/>
                </a:lnTo>
                <a:lnTo>
                  <a:pt x="4498073" y="1019788"/>
                </a:lnTo>
                <a:lnTo>
                  <a:pt x="4517567" y="1011833"/>
                </a:lnTo>
                <a:lnTo>
                  <a:pt x="4537066" y="1003822"/>
                </a:lnTo>
                <a:lnTo>
                  <a:pt x="4556571" y="995757"/>
                </a:lnTo>
                <a:lnTo>
                  <a:pt x="4576083" y="987645"/>
                </a:lnTo>
                <a:lnTo>
                  <a:pt x="4595604" y="979488"/>
                </a:lnTo>
                <a:lnTo>
                  <a:pt x="4615130" y="971291"/>
                </a:lnTo>
                <a:lnTo>
                  <a:pt x="4634666" y="963058"/>
                </a:lnTo>
                <a:lnTo>
                  <a:pt x="4654213" y="954793"/>
                </a:lnTo>
                <a:lnTo>
                  <a:pt x="4673769" y="946502"/>
                </a:lnTo>
                <a:lnTo>
                  <a:pt x="4693336" y="938187"/>
                </a:lnTo>
                <a:lnTo>
                  <a:pt x="4712913" y="929854"/>
                </a:lnTo>
                <a:lnTo>
                  <a:pt x="4732505" y="921506"/>
                </a:lnTo>
                <a:lnTo>
                  <a:pt x="4752108" y="913148"/>
                </a:lnTo>
                <a:lnTo>
                  <a:pt x="4771726" y="904784"/>
                </a:lnTo>
                <a:lnTo>
                  <a:pt x="4791360" y="896419"/>
                </a:lnTo>
                <a:lnTo>
                  <a:pt x="4811008" y="888057"/>
                </a:lnTo>
                <a:lnTo>
                  <a:pt x="4830671" y="879701"/>
                </a:lnTo>
                <a:lnTo>
                  <a:pt x="4850351" y="871357"/>
                </a:lnTo>
                <a:lnTo>
                  <a:pt x="4870049" y="863027"/>
                </a:lnTo>
                <a:lnTo>
                  <a:pt x="4889765" y="854718"/>
                </a:lnTo>
                <a:lnTo>
                  <a:pt x="4909500" y="846433"/>
                </a:lnTo>
                <a:lnTo>
                  <a:pt x="4929255" y="838176"/>
                </a:lnTo>
                <a:lnTo>
                  <a:pt x="4949030" y="829951"/>
                </a:lnTo>
                <a:lnTo>
                  <a:pt x="4968827" y="821764"/>
                </a:lnTo>
                <a:lnTo>
                  <a:pt x="4988645" y="813619"/>
                </a:lnTo>
                <a:lnTo>
                  <a:pt x="5008486" y="805518"/>
                </a:lnTo>
                <a:lnTo>
                  <a:pt x="5028351" y="797467"/>
                </a:lnTo>
                <a:lnTo>
                  <a:pt x="5048239" y="789471"/>
                </a:lnTo>
                <a:lnTo>
                  <a:pt x="5068152" y="781533"/>
                </a:lnTo>
                <a:lnTo>
                  <a:pt x="5088091" y="773657"/>
                </a:lnTo>
                <a:lnTo>
                  <a:pt x="5108057" y="765848"/>
                </a:lnTo>
                <a:lnTo>
                  <a:pt x="5128049" y="758111"/>
                </a:lnTo>
                <a:lnTo>
                  <a:pt x="5148070" y="750449"/>
                </a:lnTo>
                <a:lnTo>
                  <a:pt x="5168118" y="742868"/>
                </a:lnTo>
                <a:lnTo>
                  <a:pt x="5188197" y="735370"/>
                </a:lnTo>
                <a:lnTo>
                  <a:pt x="5208305" y="727961"/>
                </a:lnTo>
                <a:lnTo>
                  <a:pt x="5228444" y="720645"/>
                </a:lnTo>
                <a:lnTo>
                  <a:pt x="5248615" y="713425"/>
                </a:lnTo>
                <a:lnTo>
                  <a:pt x="5268819" y="706307"/>
                </a:lnTo>
                <a:lnTo>
                  <a:pt x="5289055" y="699295"/>
                </a:lnTo>
                <a:lnTo>
                  <a:pt x="5309325" y="692393"/>
                </a:lnTo>
                <a:lnTo>
                  <a:pt x="5329630" y="685606"/>
                </a:lnTo>
                <a:lnTo>
                  <a:pt x="5349970" y="678937"/>
                </a:lnTo>
                <a:lnTo>
                  <a:pt x="5370347" y="672391"/>
                </a:lnTo>
                <a:lnTo>
                  <a:pt x="5390759" y="665972"/>
                </a:lnTo>
                <a:lnTo>
                  <a:pt x="5411210" y="659686"/>
                </a:lnTo>
                <a:lnTo>
                  <a:pt x="5431699" y="653535"/>
                </a:lnTo>
                <a:lnTo>
                  <a:pt x="5452227" y="647525"/>
                </a:lnTo>
                <a:lnTo>
                  <a:pt x="5472797" y="641659"/>
                </a:lnTo>
                <a:lnTo>
                  <a:pt x="5493404" y="635942"/>
                </a:lnTo>
                <a:lnTo>
                  <a:pt x="5514055" y="630379"/>
                </a:lnTo>
                <a:lnTo>
                  <a:pt x="5534747" y="624974"/>
                </a:lnTo>
                <a:lnTo>
                  <a:pt x="5555480" y="619731"/>
                </a:lnTo>
                <a:lnTo>
                  <a:pt x="5576259" y="614654"/>
                </a:lnTo>
                <a:lnTo>
                  <a:pt x="5597081" y="609748"/>
                </a:lnTo>
                <a:lnTo>
                  <a:pt x="5617949" y="605017"/>
                </a:lnTo>
                <a:lnTo>
                  <a:pt x="5638862" y="600465"/>
                </a:lnTo>
                <a:lnTo>
                  <a:pt x="5659821" y="596098"/>
                </a:lnTo>
                <a:lnTo>
                  <a:pt x="5680828" y="591918"/>
                </a:lnTo>
                <a:lnTo>
                  <a:pt x="5701883" y="587931"/>
                </a:lnTo>
                <a:lnTo>
                  <a:pt x="5722985" y="584142"/>
                </a:lnTo>
                <a:lnTo>
                  <a:pt x="5744138" y="580553"/>
                </a:lnTo>
                <a:lnTo>
                  <a:pt x="5765340" y="577170"/>
                </a:lnTo>
                <a:lnTo>
                  <a:pt x="5786593" y="573998"/>
                </a:lnTo>
                <a:lnTo>
                  <a:pt x="5807896" y="571040"/>
                </a:lnTo>
                <a:lnTo>
                  <a:pt x="5829253" y="568300"/>
                </a:lnTo>
                <a:lnTo>
                  <a:pt x="5850660" y="565784"/>
                </a:lnTo>
                <a:lnTo>
                  <a:pt x="5872124" y="563495"/>
                </a:lnTo>
                <a:lnTo>
                  <a:pt x="5893638" y="561439"/>
                </a:lnTo>
                <a:lnTo>
                  <a:pt x="5936746" y="558044"/>
                </a:lnTo>
                <a:lnTo>
                  <a:pt x="5958594" y="556730"/>
                </a:lnTo>
                <a:lnTo>
                  <a:pt x="5980405" y="555728"/>
                </a:lnTo>
                <a:lnTo>
                  <a:pt x="6002289" y="555023"/>
                </a:lnTo>
                <a:lnTo>
                  <a:pt x="6024243" y="554609"/>
                </a:lnTo>
                <a:lnTo>
                  <a:pt x="6046268" y="554480"/>
                </a:lnTo>
                <a:lnTo>
                  <a:pt x="6068361" y="554628"/>
                </a:lnTo>
                <a:lnTo>
                  <a:pt x="6090521" y="555049"/>
                </a:lnTo>
                <a:lnTo>
                  <a:pt x="6112746" y="555736"/>
                </a:lnTo>
                <a:lnTo>
                  <a:pt x="6135036" y="556681"/>
                </a:lnTo>
                <a:lnTo>
                  <a:pt x="6157385" y="557879"/>
                </a:lnTo>
                <a:lnTo>
                  <a:pt x="6179798" y="559323"/>
                </a:lnTo>
                <a:lnTo>
                  <a:pt x="6202267" y="561007"/>
                </a:lnTo>
                <a:lnTo>
                  <a:pt x="6224797" y="562926"/>
                </a:lnTo>
                <a:lnTo>
                  <a:pt x="6247380" y="565071"/>
                </a:lnTo>
                <a:lnTo>
                  <a:pt x="6270019" y="567437"/>
                </a:lnTo>
                <a:lnTo>
                  <a:pt x="6292711" y="570019"/>
                </a:lnTo>
                <a:lnTo>
                  <a:pt x="6315452" y="572808"/>
                </a:lnTo>
                <a:lnTo>
                  <a:pt x="6338245" y="575800"/>
                </a:lnTo>
                <a:lnTo>
                  <a:pt x="6361086" y="578987"/>
                </a:lnTo>
                <a:lnTo>
                  <a:pt x="6383974" y="582363"/>
                </a:lnTo>
                <a:lnTo>
                  <a:pt x="6406907" y="585924"/>
                </a:lnTo>
                <a:lnTo>
                  <a:pt x="6429884" y="589661"/>
                </a:lnTo>
                <a:lnTo>
                  <a:pt x="6452904" y="593569"/>
                </a:lnTo>
                <a:lnTo>
                  <a:pt x="6475965" y="597641"/>
                </a:lnTo>
                <a:lnTo>
                  <a:pt x="6499064" y="601871"/>
                </a:lnTo>
                <a:lnTo>
                  <a:pt x="6522202" y="606254"/>
                </a:lnTo>
                <a:lnTo>
                  <a:pt x="6545375" y="610782"/>
                </a:lnTo>
                <a:lnTo>
                  <a:pt x="6568583" y="615449"/>
                </a:lnTo>
                <a:lnTo>
                  <a:pt x="6591825" y="620250"/>
                </a:lnTo>
                <a:lnTo>
                  <a:pt x="6615098" y="625177"/>
                </a:lnTo>
                <a:lnTo>
                  <a:pt x="6638402" y="630225"/>
                </a:lnTo>
                <a:lnTo>
                  <a:pt x="6661733" y="635388"/>
                </a:lnTo>
                <a:lnTo>
                  <a:pt x="6685092" y="640659"/>
                </a:lnTo>
                <a:lnTo>
                  <a:pt x="6708476" y="646033"/>
                </a:lnTo>
                <a:lnTo>
                  <a:pt x="6731885" y="651502"/>
                </a:lnTo>
                <a:lnTo>
                  <a:pt x="6755315" y="657060"/>
                </a:lnTo>
                <a:lnTo>
                  <a:pt x="6778767" y="662702"/>
                </a:lnTo>
                <a:lnTo>
                  <a:pt x="6802238" y="668422"/>
                </a:lnTo>
                <a:lnTo>
                  <a:pt x="6825726" y="674213"/>
                </a:lnTo>
                <a:lnTo>
                  <a:pt x="6849231" y="680068"/>
                </a:lnTo>
                <a:lnTo>
                  <a:pt x="6872751" y="685982"/>
                </a:lnTo>
                <a:lnTo>
                  <a:pt x="6896283" y="691948"/>
                </a:lnTo>
                <a:lnTo>
                  <a:pt x="6919827" y="697961"/>
                </a:lnTo>
                <a:lnTo>
                  <a:pt x="6943381" y="704014"/>
                </a:lnTo>
                <a:lnTo>
                  <a:pt x="6966944" y="710100"/>
                </a:lnTo>
                <a:lnTo>
                  <a:pt x="6990512" y="716215"/>
                </a:lnTo>
                <a:lnTo>
                  <a:pt x="7014087" y="722350"/>
                </a:lnTo>
                <a:lnTo>
                  <a:pt x="7037665" y="728501"/>
                </a:lnTo>
                <a:lnTo>
                  <a:pt x="7061245" y="734662"/>
                </a:lnTo>
                <a:lnTo>
                  <a:pt x="7084825" y="740825"/>
                </a:lnTo>
                <a:lnTo>
                  <a:pt x="7108403" y="746984"/>
                </a:lnTo>
                <a:lnTo>
                  <a:pt x="7131978" y="753135"/>
                </a:lnTo>
                <a:lnTo>
                  <a:pt x="7155551" y="759270"/>
                </a:lnTo>
                <a:lnTo>
                  <a:pt x="7179117" y="765383"/>
                </a:lnTo>
                <a:lnTo>
                  <a:pt x="7202675" y="771468"/>
                </a:lnTo>
                <a:lnTo>
                  <a:pt x="7226225" y="777519"/>
                </a:lnTo>
                <a:lnTo>
                  <a:pt x="7249762" y="783531"/>
                </a:lnTo>
                <a:lnTo>
                  <a:pt x="7273288" y="789495"/>
                </a:lnTo>
                <a:lnTo>
                  <a:pt x="7296799" y="795407"/>
                </a:lnTo>
                <a:lnTo>
                  <a:pt x="7320296" y="801259"/>
                </a:lnTo>
                <a:lnTo>
                  <a:pt x="7343773" y="807048"/>
                </a:lnTo>
                <a:lnTo>
                  <a:pt x="7367232" y="812765"/>
                </a:lnTo>
                <a:lnTo>
                  <a:pt x="7390670" y="818404"/>
                </a:lnTo>
                <a:lnTo>
                  <a:pt x="7414088" y="823961"/>
                </a:lnTo>
                <a:lnTo>
                  <a:pt x="7437481" y="829428"/>
                </a:lnTo>
                <a:lnTo>
                  <a:pt x="7460847" y="834799"/>
                </a:lnTo>
                <a:lnTo>
                  <a:pt x="7484187" y="840069"/>
                </a:lnTo>
                <a:lnTo>
                  <a:pt x="7507498" y="845230"/>
                </a:lnTo>
                <a:lnTo>
                  <a:pt x="7530779" y="850277"/>
                </a:lnTo>
                <a:lnTo>
                  <a:pt x="7554028" y="855204"/>
                </a:lnTo>
                <a:lnTo>
                  <a:pt x="7577241" y="860005"/>
                </a:lnTo>
                <a:lnTo>
                  <a:pt x="7600421" y="864673"/>
                </a:lnTo>
                <a:lnTo>
                  <a:pt x="7623562" y="869202"/>
                </a:lnTo>
                <a:lnTo>
                  <a:pt x="7646666" y="873587"/>
                </a:lnTo>
                <a:lnTo>
                  <a:pt x="7669728" y="877821"/>
                </a:lnTo>
                <a:lnTo>
                  <a:pt x="7692749" y="881898"/>
                </a:lnTo>
                <a:lnTo>
                  <a:pt x="7715724" y="885811"/>
                </a:lnTo>
                <a:lnTo>
                  <a:pt x="7738656" y="889556"/>
                </a:lnTo>
                <a:lnTo>
                  <a:pt x="7761540" y="893125"/>
                </a:lnTo>
                <a:lnTo>
                  <a:pt x="7784375" y="896513"/>
                </a:lnTo>
                <a:lnTo>
                  <a:pt x="7807159" y="899714"/>
                </a:lnTo>
                <a:lnTo>
                  <a:pt x="7829892" y="902721"/>
                </a:lnTo>
                <a:lnTo>
                  <a:pt x="7852569" y="905528"/>
                </a:lnTo>
                <a:lnTo>
                  <a:pt x="7875194" y="908130"/>
                </a:lnTo>
                <a:lnTo>
                  <a:pt x="7897759" y="910520"/>
                </a:lnTo>
                <a:lnTo>
                  <a:pt x="7920266" y="912692"/>
                </a:lnTo>
                <a:lnTo>
                  <a:pt x="7942712" y="914641"/>
                </a:lnTo>
                <a:lnTo>
                  <a:pt x="7965095" y="916360"/>
                </a:lnTo>
                <a:lnTo>
                  <a:pt x="7987417" y="917843"/>
                </a:lnTo>
                <a:lnTo>
                  <a:pt x="8009671" y="919084"/>
                </a:lnTo>
                <a:lnTo>
                  <a:pt x="8031858" y="920078"/>
                </a:lnTo>
                <a:lnTo>
                  <a:pt x="8053977" y="920818"/>
                </a:lnTo>
                <a:lnTo>
                  <a:pt x="8076025" y="921297"/>
                </a:lnTo>
                <a:lnTo>
                  <a:pt x="8098002" y="921511"/>
                </a:lnTo>
                <a:lnTo>
                  <a:pt x="8119904" y="921454"/>
                </a:lnTo>
                <a:lnTo>
                  <a:pt x="8141731" y="921118"/>
                </a:lnTo>
                <a:lnTo>
                  <a:pt x="8163482" y="920498"/>
                </a:lnTo>
                <a:lnTo>
                  <a:pt x="8185155" y="919590"/>
                </a:lnTo>
                <a:lnTo>
                  <a:pt x="8228375" y="916870"/>
                </a:lnTo>
                <a:lnTo>
                  <a:pt x="8249830" y="915087"/>
                </a:lnTo>
                <a:lnTo>
                  <a:pt x="8271423" y="913045"/>
                </a:lnTo>
                <a:lnTo>
                  <a:pt x="8293063" y="910755"/>
                </a:lnTo>
                <a:lnTo>
                  <a:pt x="8314747" y="908221"/>
                </a:lnTo>
                <a:lnTo>
                  <a:pt x="8336474" y="905450"/>
                </a:lnTo>
                <a:lnTo>
                  <a:pt x="8358241" y="902444"/>
                </a:lnTo>
                <a:lnTo>
                  <a:pt x="8380046" y="899208"/>
                </a:lnTo>
                <a:lnTo>
                  <a:pt x="8401885" y="895748"/>
                </a:lnTo>
                <a:lnTo>
                  <a:pt x="8423758" y="892067"/>
                </a:lnTo>
                <a:lnTo>
                  <a:pt x="8445663" y="888170"/>
                </a:lnTo>
                <a:lnTo>
                  <a:pt x="8467595" y="884060"/>
                </a:lnTo>
                <a:lnTo>
                  <a:pt x="8489556" y="879744"/>
                </a:lnTo>
                <a:lnTo>
                  <a:pt x="8511541" y="875225"/>
                </a:lnTo>
                <a:lnTo>
                  <a:pt x="8533549" y="870508"/>
                </a:lnTo>
                <a:lnTo>
                  <a:pt x="8555577" y="865597"/>
                </a:lnTo>
                <a:lnTo>
                  <a:pt x="8577622" y="860497"/>
                </a:lnTo>
                <a:lnTo>
                  <a:pt x="8599683" y="855212"/>
                </a:lnTo>
                <a:lnTo>
                  <a:pt x="8621758" y="849748"/>
                </a:lnTo>
                <a:lnTo>
                  <a:pt x="8643844" y="844108"/>
                </a:lnTo>
                <a:lnTo>
                  <a:pt x="8665940" y="838295"/>
                </a:lnTo>
                <a:lnTo>
                  <a:pt x="8688044" y="832317"/>
                </a:lnTo>
                <a:lnTo>
                  <a:pt x="8710152" y="826178"/>
                </a:lnTo>
                <a:lnTo>
                  <a:pt x="8732263" y="819880"/>
                </a:lnTo>
                <a:lnTo>
                  <a:pt x="8754375" y="813430"/>
                </a:lnTo>
                <a:lnTo>
                  <a:pt x="8776484" y="806831"/>
                </a:lnTo>
                <a:lnTo>
                  <a:pt x="8798590" y="800089"/>
                </a:lnTo>
                <a:lnTo>
                  <a:pt x="8820690" y="793207"/>
                </a:lnTo>
                <a:lnTo>
                  <a:pt x="8842782" y="786190"/>
                </a:lnTo>
                <a:lnTo>
                  <a:pt x="8864863" y="779044"/>
                </a:lnTo>
                <a:lnTo>
                  <a:pt x="8886933" y="771771"/>
                </a:lnTo>
                <a:lnTo>
                  <a:pt x="8908987" y="764378"/>
                </a:lnTo>
                <a:lnTo>
                  <a:pt x="8931025" y="756868"/>
                </a:lnTo>
                <a:lnTo>
                  <a:pt x="8953044" y="749246"/>
                </a:lnTo>
                <a:lnTo>
                  <a:pt x="8975041" y="741517"/>
                </a:lnTo>
                <a:lnTo>
                  <a:pt x="8997016" y="733684"/>
                </a:lnTo>
                <a:lnTo>
                  <a:pt x="9018965" y="725754"/>
                </a:lnTo>
                <a:lnTo>
                  <a:pt x="9040887" y="717730"/>
                </a:lnTo>
                <a:lnTo>
                  <a:pt x="9062778" y="709617"/>
                </a:lnTo>
                <a:lnTo>
                  <a:pt x="9084638" y="701419"/>
                </a:lnTo>
                <a:lnTo>
                  <a:pt x="9106463" y="693142"/>
                </a:lnTo>
                <a:lnTo>
                  <a:pt x="9128253" y="684788"/>
                </a:lnTo>
                <a:lnTo>
                  <a:pt x="9150005" y="676364"/>
                </a:lnTo>
                <a:lnTo>
                  <a:pt x="9171715" y="667874"/>
                </a:lnTo>
                <a:lnTo>
                  <a:pt x="9193384" y="659322"/>
                </a:lnTo>
                <a:lnTo>
                  <a:pt x="9215007" y="650713"/>
                </a:lnTo>
                <a:lnTo>
                  <a:pt x="9236584" y="642051"/>
                </a:lnTo>
                <a:lnTo>
                  <a:pt x="9258111" y="633342"/>
                </a:lnTo>
                <a:lnTo>
                  <a:pt x="9279588" y="624588"/>
                </a:lnTo>
                <a:lnTo>
                  <a:pt x="9301011" y="615796"/>
                </a:lnTo>
                <a:lnTo>
                  <a:pt x="9322378" y="606969"/>
                </a:lnTo>
                <a:lnTo>
                  <a:pt x="9343688" y="598113"/>
                </a:lnTo>
                <a:lnTo>
                  <a:pt x="9364940" y="589232"/>
                </a:lnTo>
                <a:lnTo>
                  <a:pt x="9386128" y="580330"/>
                </a:lnTo>
                <a:lnTo>
                  <a:pt x="9407253" y="571412"/>
                </a:lnTo>
                <a:lnTo>
                  <a:pt x="9428311" y="562483"/>
                </a:lnTo>
                <a:lnTo>
                  <a:pt x="9449303" y="553547"/>
                </a:lnTo>
                <a:lnTo>
                  <a:pt x="9470222" y="544608"/>
                </a:lnTo>
                <a:lnTo>
                  <a:pt x="9491072" y="535672"/>
                </a:lnTo>
                <a:lnTo>
                  <a:pt x="9511845" y="526743"/>
                </a:lnTo>
                <a:lnTo>
                  <a:pt x="9532542" y="517825"/>
                </a:lnTo>
                <a:lnTo>
                  <a:pt x="9553160" y="508923"/>
                </a:lnTo>
                <a:lnTo>
                  <a:pt x="9573698" y="500042"/>
                </a:lnTo>
                <a:lnTo>
                  <a:pt x="9594153" y="491185"/>
                </a:lnTo>
                <a:lnTo>
                  <a:pt x="9614523" y="482359"/>
                </a:lnTo>
                <a:lnTo>
                  <a:pt x="9634805" y="473567"/>
                </a:lnTo>
                <a:lnTo>
                  <a:pt x="9654999" y="464813"/>
                </a:lnTo>
                <a:lnTo>
                  <a:pt x="9675101" y="456103"/>
                </a:lnTo>
                <a:lnTo>
                  <a:pt x="9695110" y="447442"/>
                </a:lnTo>
                <a:lnTo>
                  <a:pt x="9715024" y="438832"/>
                </a:lnTo>
                <a:lnTo>
                  <a:pt x="9734840" y="430280"/>
                </a:lnTo>
                <a:lnTo>
                  <a:pt x="9754557" y="421789"/>
                </a:lnTo>
                <a:lnTo>
                  <a:pt x="9774172" y="413365"/>
                </a:lnTo>
                <a:lnTo>
                  <a:pt x="9793683" y="405012"/>
                </a:lnTo>
                <a:lnTo>
                  <a:pt x="9813089" y="396733"/>
                </a:lnTo>
                <a:lnTo>
                  <a:pt x="9832387" y="388535"/>
                </a:lnTo>
                <a:lnTo>
                  <a:pt x="9851576" y="380421"/>
                </a:lnTo>
                <a:lnTo>
                  <a:pt x="9870652" y="372397"/>
                </a:lnTo>
                <a:lnTo>
                  <a:pt x="9889614" y="364466"/>
                </a:lnTo>
                <a:lnTo>
                  <a:pt x="9908461" y="356633"/>
                </a:lnTo>
                <a:lnTo>
                  <a:pt x="9927190" y="348904"/>
                </a:lnTo>
                <a:lnTo>
                  <a:pt x="9945798" y="341282"/>
                </a:lnTo>
                <a:lnTo>
                  <a:pt x="9964284" y="333772"/>
                </a:lnTo>
                <a:lnTo>
                  <a:pt x="9982647" y="326378"/>
                </a:lnTo>
                <a:lnTo>
                  <a:pt x="10000885" y="319105"/>
                </a:lnTo>
                <a:lnTo>
                  <a:pt x="10018993" y="311958"/>
                </a:lnTo>
                <a:lnTo>
                  <a:pt x="10036972" y="304941"/>
                </a:lnTo>
                <a:lnTo>
                  <a:pt x="10054819" y="298060"/>
                </a:lnTo>
                <a:lnTo>
                  <a:pt x="10072531" y="291317"/>
                </a:lnTo>
                <a:lnTo>
                  <a:pt x="10090109" y="284718"/>
                </a:lnTo>
                <a:lnTo>
                  <a:pt x="10107548" y="278268"/>
                </a:lnTo>
                <a:lnTo>
                  <a:pt x="10124848" y="271972"/>
                </a:lnTo>
                <a:lnTo>
                  <a:pt x="10142007" y="265832"/>
                </a:lnTo>
                <a:lnTo>
                  <a:pt x="10159023" y="259855"/>
                </a:lnTo>
                <a:lnTo>
                  <a:pt x="10175893" y="254046"/>
                </a:lnTo>
                <a:lnTo>
                  <a:pt x="10192615" y="248408"/>
                </a:lnTo>
                <a:lnTo>
                  <a:pt x="10209189" y="242945"/>
                </a:lnTo>
                <a:lnTo>
                  <a:pt x="10225612" y="237664"/>
                </a:lnTo>
                <a:lnTo>
                  <a:pt x="10241882" y="232569"/>
                </a:lnTo>
                <a:lnTo>
                  <a:pt x="10273890" y="222972"/>
                </a:lnTo>
                <a:lnTo>
                  <a:pt x="10289547" y="218429"/>
                </a:lnTo>
                <a:lnTo>
                  <a:pt x="10305010" y="213949"/>
                </a:lnTo>
                <a:lnTo>
                  <a:pt x="10320285" y="209533"/>
                </a:lnTo>
                <a:lnTo>
                  <a:pt x="10335377" y="205178"/>
                </a:lnTo>
                <a:lnTo>
                  <a:pt x="10350288" y="200884"/>
                </a:lnTo>
                <a:lnTo>
                  <a:pt x="10365021" y="196652"/>
                </a:lnTo>
                <a:lnTo>
                  <a:pt x="10379579" y="192481"/>
                </a:lnTo>
                <a:lnTo>
                  <a:pt x="10393966" y="188369"/>
                </a:lnTo>
                <a:lnTo>
                  <a:pt x="10408184" y="184318"/>
                </a:lnTo>
                <a:lnTo>
                  <a:pt x="10422234" y="180325"/>
                </a:lnTo>
                <a:lnTo>
                  <a:pt x="10436122" y="176391"/>
                </a:lnTo>
                <a:lnTo>
                  <a:pt x="10449850" y="172515"/>
                </a:lnTo>
                <a:lnTo>
                  <a:pt x="10463420" y="168696"/>
                </a:lnTo>
                <a:lnTo>
                  <a:pt x="10476838" y="164935"/>
                </a:lnTo>
                <a:lnTo>
                  <a:pt x="10490103" y="161231"/>
                </a:lnTo>
                <a:lnTo>
                  <a:pt x="10503219" y="157583"/>
                </a:lnTo>
                <a:lnTo>
                  <a:pt x="10516190" y="153990"/>
                </a:lnTo>
                <a:lnTo>
                  <a:pt x="10529020" y="150452"/>
                </a:lnTo>
                <a:lnTo>
                  <a:pt x="10541709" y="146970"/>
                </a:lnTo>
                <a:lnTo>
                  <a:pt x="10554263" y="143541"/>
                </a:lnTo>
                <a:lnTo>
                  <a:pt x="10566683" y="140166"/>
                </a:lnTo>
                <a:lnTo>
                  <a:pt x="10578973" y="136845"/>
                </a:lnTo>
                <a:lnTo>
                  <a:pt x="10591135" y="133577"/>
                </a:lnTo>
                <a:lnTo>
                  <a:pt x="10603173" y="130360"/>
                </a:lnTo>
                <a:lnTo>
                  <a:pt x="10615088" y="127196"/>
                </a:lnTo>
                <a:lnTo>
                  <a:pt x="10626886" y="124083"/>
                </a:lnTo>
                <a:lnTo>
                  <a:pt x="10638567" y="121020"/>
                </a:lnTo>
                <a:lnTo>
                  <a:pt x="10650136" y="118008"/>
                </a:lnTo>
                <a:lnTo>
                  <a:pt x="10661596" y="115045"/>
                </a:lnTo>
                <a:lnTo>
                  <a:pt x="10672948" y="112132"/>
                </a:lnTo>
                <a:lnTo>
                  <a:pt x="10684196" y="109269"/>
                </a:lnTo>
                <a:lnTo>
                  <a:pt x="10695344" y="106453"/>
                </a:lnTo>
                <a:lnTo>
                  <a:pt x="10706393" y="103686"/>
                </a:lnTo>
                <a:lnTo>
                  <a:pt x="10717348" y="100966"/>
                </a:lnTo>
                <a:lnTo>
                  <a:pt x="10728211" y="98293"/>
                </a:lnTo>
                <a:lnTo>
                  <a:pt x="10738985" y="95666"/>
                </a:lnTo>
                <a:lnTo>
                  <a:pt x="10749672" y="93085"/>
                </a:lnTo>
                <a:lnTo>
                  <a:pt x="10760276" y="90550"/>
                </a:lnTo>
                <a:lnTo>
                  <a:pt x="10770800" y="88060"/>
                </a:lnTo>
                <a:lnTo>
                  <a:pt x="10781247" y="85615"/>
                </a:lnTo>
                <a:lnTo>
                  <a:pt x="10791619" y="83213"/>
                </a:lnTo>
                <a:lnTo>
                  <a:pt x="10801920" y="80855"/>
                </a:lnTo>
                <a:lnTo>
                  <a:pt x="10812153" y="78541"/>
                </a:lnTo>
                <a:lnTo>
                  <a:pt x="10822320" y="76269"/>
                </a:lnTo>
                <a:lnTo>
                  <a:pt x="10832425" y="74039"/>
                </a:lnTo>
                <a:lnTo>
                  <a:pt x="10842469" y="71852"/>
                </a:lnTo>
                <a:lnTo>
                  <a:pt x="10852458" y="69704"/>
                </a:lnTo>
                <a:lnTo>
                  <a:pt x="10862391" y="67599"/>
                </a:lnTo>
                <a:lnTo>
                  <a:pt x="10872275" y="65533"/>
                </a:lnTo>
                <a:lnTo>
                  <a:pt x="10882109" y="63508"/>
                </a:lnTo>
                <a:lnTo>
                  <a:pt x="10891899" y="61521"/>
                </a:lnTo>
                <a:lnTo>
                  <a:pt x="10901647" y="59573"/>
                </a:lnTo>
                <a:lnTo>
                  <a:pt x="10911356" y="57664"/>
                </a:lnTo>
                <a:lnTo>
                  <a:pt x="10921029" y="55793"/>
                </a:lnTo>
                <a:lnTo>
                  <a:pt x="10930667" y="53959"/>
                </a:lnTo>
                <a:lnTo>
                  <a:pt x="10940277" y="52162"/>
                </a:lnTo>
                <a:lnTo>
                  <a:pt x="10949859" y="50402"/>
                </a:lnTo>
                <a:lnTo>
                  <a:pt x="10959415" y="48678"/>
                </a:lnTo>
                <a:lnTo>
                  <a:pt x="10968950" y="46990"/>
                </a:lnTo>
                <a:lnTo>
                  <a:pt x="10978466" y="45336"/>
                </a:lnTo>
                <a:lnTo>
                  <a:pt x="10987966" y="43717"/>
                </a:lnTo>
                <a:lnTo>
                  <a:pt x="10997453" y="42132"/>
                </a:lnTo>
                <a:lnTo>
                  <a:pt x="11006930" y="40581"/>
                </a:lnTo>
                <a:lnTo>
                  <a:pt x="11016400" y="39063"/>
                </a:lnTo>
                <a:lnTo>
                  <a:pt x="11025865" y="37579"/>
                </a:lnTo>
                <a:lnTo>
                  <a:pt x="11035329" y="36125"/>
                </a:lnTo>
                <a:lnTo>
                  <a:pt x="11044794" y="34704"/>
                </a:lnTo>
                <a:lnTo>
                  <a:pt x="11054265" y="33314"/>
                </a:lnTo>
                <a:lnTo>
                  <a:pt x="11063741" y="31955"/>
                </a:lnTo>
                <a:lnTo>
                  <a:pt x="11073229" y="30626"/>
                </a:lnTo>
                <a:lnTo>
                  <a:pt x="11082728" y="29327"/>
                </a:lnTo>
                <a:lnTo>
                  <a:pt x="11092246" y="28057"/>
                </a:lnTo>
                <a:lnTo>
                  <a:pt x="11101781" y="26817"/>
                </a:lnTo>
                <a:lnTo>
                  <a:pt x="11111339" y="25604"/>
                </a:lnTo>
                <a:lnTo>
                  <a:pt x="11120920" y="24420"/>
                </a:lnTo>
                <a:lnTo>
                  <a:pt x="11130529" y="23263"/>
                </a:lnTo>
                <a:lnTo>
                  <a:pt x="11140169" y="22133"/>
                </a:lnTo>
                <a:lnTo>
                  <a:pt x="11149842" y="21029"/>
                </a:lnTo>
                <a:lnTo>
                  <a:pt x="11159553" y="19951"/>
                </a:lnTo>
                <a:lnTo>
                  <a:pt x="11169299" y="18900"/>
                </a:lnTo>
                <a:lnTo>
                  <a:pt x="11179091" y="17872"/>
                </a:lnTo>
                <a:lnTo>
                  <a:pt x="11188928" y="16869"/>
                </a:lnTo>
                <a:lnTo>
                  <a:pt x="11198812" y="15890"/>
                </a:lnTo>
                <a:lnTo>
                  <a:pt x="11208747" y="14935"/>
                </a:lnTo>
                <a:lnTo>
                  <a:pt x="11218735" y="14003"/>
                </a:lnTo>
                <a:lnTo>
                  <a:pt x="11228782" y="13093"/>
                </a:lnTo>
                <a:lnTo>
                  <a:pt x="11238887" y="12206"/>
                </a:lnTo>
                <a:lnTo>
                  <a:pt x="11249055" y="11339"/>
                </a:lnTo>
                <a:lnTo>
                  <a:pt x="11259288" y="10494"/>
                </a:lnTo>
                <a:lnTo>
                  <a:pt x="11269590" y="9670"/>
                </a:lnTo>
                <a:lnTo>
                  <a:pt x="11279964" y="8866"/>
                </a:lnTo>
                <a:lnTo>
                  <a:pt x="11290411" y="8081"/>
                </a:lnTo>
                <a:lnTo>
                  <a:pt x="11300936" y="7315"/>
                </a:lnTo>
                <a:lnTo>
                  <a:pt x="11311542" y="6568"/>
                </a:lnTo>
                <a:lnTo>
                  <a:pt x="11322231" y="5839"/>
                </a:lnTo>
                <a:lnTo>
                  <a:pt x="11333006" y="5127"/>
                </a:lnTo>
                <a:lnTo>
                  <a:pt x="11343869" y="4433"/>
                </a:lnTo>
                <a:lnTo>
                  <a:pt x="11354825" y="3755"/>
                </a:lnTo>
                <a:lnTo>
                  <a:pt x="11377010" y="2448"/>
                </a:lnTo>
                <a:lnTo>
                  <a:pt x="11388395" y="1846"/>
                </a:lnTo>
                <a:lnTo>
                  <a:pt x="11399760" y="1335"/>
                </a:lnTo>
                <a:lnTo>
                  <a:pt x="11411169" y="909"/>
                </a:lnTo>
                <a:lnTo>
                  <a:pt x="11422623" y="566"/>
                </a:lnTo>
                <a:lnTo>
                  <a:pt x="11434119" y="306"/>
                </a:lnTo>
                <a:lnTo>
                  <a:pt x="11445656" y="126"/>
                </a:lnTo>
                <a:lnTo>
                  <a:pt x="11457232" y="25"/>
                </a:lnTo>
                <a:close/>
              </a:path>
            </a:pathLst>
          </a:custGeom>
          <a:solidFill>
            <a:srgbClr val="236FA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16" name="Google Shape;416;p14"/>
          <p:cNvSpPr txBox="1"/>
          <p:nvPr/>
        </p:nvSpPr>
        <p:spPr>
          <a:xfrm>
            <a:off x="227785" y="6167221"/>
            <a:ext cx="1282369" cy="39878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Georgia"/>
              <a:buNone/>
            </a:pPr>
            <a:r>
              <a:rPr b="0" i="0" lang="en-US" sz="2000" u="none" cap="none" strike="noStrike">
                <a:solidFill>
                  <a:schemeClr val="dk1"/>
                </a:solidFill>
                <a:latin typeface="Georgia"/>
                <a:ea typeface="Georgia"/>
                <a:cs typeface="Georgia"/>
                <a:sym typeface="Georgia"/>
              </a:rPr>
              <a:t>Hospital</a:t>
            </a:r>
            <a:endParaRPr/>
          </a:p>
        </p:txBody>
      </p:sp>
      <p:grpSp>
        <p:nvGrpSpPr>
          <p:cNvPr id="417" name="Google Shape;417;p14"/>
          <p:cNvGrpSpPr/>
          <p:nvPr/>
        </p:nvGrpSpPr>
        <p:grpSpPr>
          <a:xfrm>
            <a:off x="737584" y="5965056"/>
            <a:ext cx="95130" cy="95130"/>
            <a:chOff x="10442828" y="4331100"/>
            <a:chExt cx="95130" cy="95130"/>
          </a:xfrm>
        </p:grpSpPr>
        <p:sp>
          <p:nvSpPr>
            <p:cNvPr id="418" name="Google Shape;418;p14"/>
            <p:cNvSpPr/>
            <p:nvPr/>
          </p:nvSpPr>
          <p:spPr>
            <a:xfrm>
              <a:off x="10442828" y="4331100"/>
              <a:ext cx="95130" cy="95130"/>
            </a:xfrm>
            <a:prstGeom prst="ellipse">
              <a:avLst/>
            </a:prstGeom>
            <a:solidFill>
              <a:srgbClr val="1B6ED3"/>
            </a:solidFill>
            <a:ln cap="flat" cmpd="sng" w="66675">
              <a:solidFill>
                <a:srgbClr val="82C9C5">
                  <a:alpha val="32941"/>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419" name="Google Shape;419;p14"/>
            <p:cNvSpPr/>
            <p:nvPr/>
          </p:nvSpPr>
          <p:spPr>
            <a:xfrm>
              <a:off x="10442828" y="4331100"/>
              <a:ext cx="95130" cy="95130"/>
            </a:xfrm>
            <a:prstGeom prst="ellipse">
              <a:avLst/>
            </a:prstGeom>
            <a:gradFill>
              <a:gsLst>
                <a:gs pos="0">
                  <a:srgbClr val="82C9C5"/>
                </a:gs>
                <a:gs pos="100000">
                  <a:srgbClr val="236FA7"/>
                </a:gs>
              </a:gsLst>
              <a:lin ang="0" scaled="0"/>
            </a:gradFill>
            <a:ln cap="flat" cmpd="sng" w="66675">
              <a:solidFill>
                <a:schemeClr val="accent1">
                  <a:alpha val="32941"/>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grpSp>
      <p:sp>
        <p:nvSpPr>
          <p:cNvPr id="420" name="Google Shape;420;p14"/>
          <p:cNvSpPr/>
          <p:nvPr/>
        </p:nvSpPr>
        <p:spPr>
          <a:xfrm>
            <a:off x="171336" y="3466535"/>
            <a:ext cx="1227627" cy="1227626"/>
          </a:xfrm>
          <a:prstGeom prst="ellipse">
            <a:avLst/>
          </a:prstGeom>
          <a:noFill/>
          <a:ln cap="flat" cmpd="sng" w="12700">
            <a:solidFill>
              <a:srgbClr val="82C9C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421" name="Google Shape;421;p14"/>
          <p:cNvSpPr/>
          <p:nvPr/>
        </p:nvSpPr>
        <p:spPr>
          <a:xfrm>
            <a:off x="321332" y="3616530"/>
            <a:ext cx="927636" cy="927636"/>
          </a:xfrm>
          <a:prstGeom prst="ellipse">
            <a:avLst/>
          </a:prstGeom>
          <a:gradFill>
            <a:gsLst>
              <a:gs pos="0">
                <a:srgbClr val="82C9C5"/>
              </a:gs>
              <a:gs pos="100000">
                <a:srgbClr val="236FA7"/>
              </a:gs>
            </a:gsLst>
            <a:path path="circle">
              <a:fillToRect b="100%" r="100%"/>
            </a:path>
            <a:tileRect l="-100%" t="-100%"/>
          </a:gradFill>
          <a:ln>
            <a:noFill/>
          </a:ln>
          <a:effectLst>
            <a:outerShdw blurRad="330200" rotWithShape="0" algn="t" dir="5400000" dist="317500">
              <a:srgbClr val="82C9C5">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C2DBF3"/>
              </a:solidFill>
              <a:latin typeface="Arial"/>
              <a:ea typeface="Arial"/>
              <a:cs typeface="Arial"/>
              <a:sym typeface="Arial"/>
            </a:endParaRPr>
          </a:p>
        </p:txBody>
      </p:sp>
      <p:cxnSp>
        <p:nvCxnSpPr>
          <p:cNvPr id="422" name="Google Shape;422;p14"/>
          <p:cNvCxnSpPr>
            <a:stCxn id="419" idx="0"/>
            <a:endCxn id="421" idx="4"/>
          </p:cNvCxnSpPr>
          <p:nvPr/>
        </p:nvCxnSpPr>
        <p:spPr>
          <a:xfrm rot="10800000">
            <a:off x="785149" y="4544256"/>
            <a:ext cx="0" cy="1420800"/>
          </a:xfrm>
          <a:prstGeom prst="straightConnector1">
            <a:avLst/>
          </a:prstGeom>
          <a:noFill/>
          <a:ln cap="flat" cmpd="sng" w="9525">
            <a:solidFill>
              <a:srgbClr val="82C9C5"/>
            </a:solidFill>
            <a:prstDash val="solid"/>
            <a:miter lim="800000"/>
            <a:headEnd len="sm" w="sm" type="none"/>
            <a:tailEnd len="sm" w="sm" type="none"/>
          </a:ln>
        </p:spPr>
      </p:cxnSp>
      <p:sp>
        <p:nvSpPr>
          <p:cNvPr id="423" name="Google Shape;423;p14"/>
          <p:cNvSpPr txBox="1"/>
          <p:nvPr/>
        </p:nvSpPr>
        <p:spPr>
          <a:xfrm>
            <a:off x="2082193" y="5735288"/>
            <a:ext cx="1282369" cy="70675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Georgia"/>
                <a:ea typeface="Georgia"/>
                <a:cs typeface="Georgia"/>
                <a:sym typeface="Georgia"/>
              </a:rPr>
              <a:t> Nursing</a:t>
            </a:r>
            <a:endParaRPr/>
          </a:p>
          <a:p>
            <a:pPr indent="0" lvl="0" marL="0" marR="0" rtl="0" algn="ctr">
              <a:spcBef>
                <a:spcPts val="0"/>
              </a:spcBef>
              <a:spcAft>
                <a:spcPts val="0"/>
              </a:spcAft>
              <a:buNone/>
            </a:pPr>
            <a:r>
              <a:rPr lang="en-US" sz="2000">
                <a:solidFill>
                  <a:schemeClr val="dk1"/>
                </a:solidFill>
                <a:latin typeface="Georgia"/>
                <a:ea typeface="Georgia"/>
                <a:cs typeface="Georgia"/>
                <a:sym typeface="Georgia"/>
              </a:rPr>
              <a:t>Hospitals</a:t>
            </a:r>
            <a:endParaRPr sz="2000">
              <a:solidFill>
                <a:srgbClr val="3F3F3F"/>
              </a:solidFill>
              <a:latin typeface="Georgia"/>
              <a:ea typeface="Georgia"/>
              <a:cs typeface="Georgia"/>
              <a:sym typeface="Georgia"/>
            </a:endParaRPr>
          </a:p>
        </p:txBody>
      </p:sp>
      <p:grpSp>
        <p:nvGrpSpPr>
          <p:cNvPr id="424" name="Google Shape;424;p14"/>
          <p:cNvGrpSpPr/>
          <p:nvPr/>
        </p:nvGrpSpPr>
        <p:grpSpPr>
          <a:xfrm>
            <a:off x="2614217" y="5519153"/>
            <a:ext cx="95130" cy="95130"/>
            <a:chOff x="3402252" y="5407393"/>
            <a:chExt cx="95130" cy="95130"/>
          </a:xfrm>
        </p:grpSpPr>
        <p:sp>
          <p:nvSpPr>
            <p:cNvPr id="425" name="Google Shape;425;p14"/>
            <p:cNvSpPr/>
            <p:nvPr/>
          </p:nvSpPr>
          <p:spPr>
            <a:xfrm>
              <a:off x="3402252" y="5407393"/>
              <a:ext cx="95130" cy="95130"/>
            </a:xfrm>
            <a:prstGeom prst="ellipse">
              <a:avLst/>
            </a:prstGeom>
            <a:solidFill>
              <a:srgbClr val="FBC032"/>
            </a:solidFill>
            <a:ln cap="flat" cmpd="sng" w="66675">
              <a:solidFill>
                <a:srgbClr val="82C9C5">
                  <a:alpha val="32941"/>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426" name="Google Shape;426;p14"/>
            <p:cNvSpPr/>
            <p:nvPr/>
          </p:nvSpPr>
          <p:spPr>
            <a:xfrm>
              <a:off x="3402252" y="5407393"/>
              <a:ext cx="95130" cy="95130"/>
            </a:xfrm>
            <a:prstGeom prst="ellipse">
              <a:avLst/>
            </a:prstGeom>
            <a:gradFill>
              <a:gsLst>
                <a:gs pos="0">
                  <a:srgbClr val="82C9C5"/>
                </a:gs>
                <a:gs pos="100000">
                  <a:srgbClr val="236FA7"/>
                </a:gs>
              </a:gsLst>
              <a:lin ang="0" scaled="0"/>
            </a:gradFill>
            <a:ln cap="flat" cmpd="sng" w="66675">
              <a:solidFill>
                <a:srgbClr val="82C9C5">
                  <a:alpha val="32941"/>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grpSp>
      <p:sp>
        <p:nvSpPr>
          <p:cNvPr id="427" name="Google Shape;427;p14"/>
          <p:cNvSpPr/>
          <p:nvPr/>
        </p:nvSpPr>
        <p:spPr>
          <a:xfrm>
            <a:off x="2039714" y="3042222"/>
            <a:ext cx="1227627" cy="1227626"/>
          </a:xfrm>
          <a:prstGeom prst="ellipse">
            <a:avLst/>
          </a:prstGeom>
          <a:noFill/>
          <a:ln cap="flat" cmpd="sng" w="12700">
            <a:solidFill>
              <a:srgbClr val="82C9C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428" name="Google Shape;428;p14"/>
          <p:cNvSpPr/>
          <p:nvPr/>
        </p:nvSpPr>
        <p:spPr>
          <a:xfrm>
            <a:off x="2189710" y="3192217"/>
            <a:ext cx="927636" cy="927636"/>
          </a:xfrm>
          <a:prstGeom prst="ellipse">
            <a:avLst/>
          </a:prstGeom>
          <a:gradFill>
            <a:gsLst>
              <a:gs pos="0">
                <a:srgbClr val="82C9C5"/>
              </a:gs>
              <a:gs pos="100000">
                <a:srgbClr val="236FA7"/>
              </a:gs>
            </a:gsLst>
            <a:path path="circle">
              <a:fillToRect b="100%" r="100%"/>
            </a:path>
            <a:tileRect l="-100%" t="-100%"/>
          </a:gradFill>
          <a:ln>
            <a:noFill/>
          </a:ln>
          <a:effectLst>
            <a:outerShdw blurRad="330200" rotWithShape="0" algn="t" dir="5400000" dist="317500">
              <a:srgbClr val="82C9C5">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C2DBF3"/>
              </a:solidFill>
              <a:latin typeface="Arial"/>
              <a:ea typeface="Arial"/>
              <a:cs typeface="Arial"/>
              <a:sym typeface="Arial"/>
            </a:endParaRPr>
          </a:p>
        </p:txBody>
      </p:sp>
      <p:cxnSp>
        <p:nvCxnSpPr>
          <p:cNvPr id="429" name="Google Shape;429;p14"/>
          <p:cNvCxnSpPr>
            <a:stCxn id="426" idx="0"/>
            <a:endCxn id="428" idx="4"/>
          </p:cNvCxnSpPr>
          <p:nvPr/>
        </p:nvCxnSpPr>
        <p:spPr>
          <a:xfrm rot="10800000">
            <a:off x="2653382" y="4119953"/>
            <a:ext cx="8400" cy="1399200"/>
          </a:xfrm>
          <a:prstGeom prst="straightConnector1">
            <a:avLst/>
          </a:prstGeom>
          <a:noFill/>
          <a:ln cap="flat" cmpd="sng" w="9525">
            <a:solidFill>
              <a:srgbClr val="82C9C5"/>
            </a:solidFill>
            <a:prstDash val="solid"/>
            <a:miter lim="800000"/>
            <a:headEnd len="sm" w="sm" type="none"/>
            <a:tailEnd len="sm" w="sm" type="none"/>
          </a:ln>
        </p:spPr>
      </p:cxnSp>
      <p:sp>
        <p:nvSpPr>
          <p:cNvPr id="430" name="Google Shape;430;p14"/>
          <p:cNvSpPr txBox="1"/>
          <p:nvPr/>
        </p:nvSpPr>
        <p:spPr>
          <a:xfrm>
            <a:off x="4007485" y="5347335"/>
            <a:ext cx="1689100" cy="70675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Georgia"/>
                <a:ea typeface="Georgia"/>
                <a:cs typeface="Georgia"/>
                <a:sym typeface="Georgia"/>
              </a:rPr>
              <a:t>Education Institute</a:t>
            </a:r>
            <a:endParaRPr/>
          </a:p>
        </p:txBody>
      </p:sp>
      <p:grpSp>
        <p:nvGrpSpPr>
          <p:cNvPr id="431" name="Google Shape;431;p14"/>
          <p:cNvGrpSpPr/>
          <p:nvPr/>
        </p:nvGrpSpPr>
        <p:grpSpPr>
          <a:xfrm>
            <a:off x="4628994" y="5131052"/>
            <a:ext cx="95130" cy="95130"/>
            <a:chOff x="10442828" y="4331100"/>
            <a:chExt cx="95130" cy="95130"/>
          </a:xfrm>
        </p:grpSpPr>
        <p:sp>
          <p:nvSpPr>
            <p:cNvPr id="432" name="Google Shape;432;p14"/>
            <p:cNvSpPr/>
            <p:nvPr/>
          </p:nvSpPr>
          <p:spPr>
            <a:xfrm>
              <a:off x="10442828" y="4331100"/>
              <a:ext cx="95130" cy="95130"/>
            </a:xfrm>
            <a:prstGeom prst="ellipse">
              <a:avLst/>
            </a:prstGeom>
            <a:solidFill>
              <a:srgbClr val="1B6ED3"/>
            </a:solidFill>
            <a:ln cap="flat" cmpd="sng" w="66675">
              <a:solidFill>
                <a:schemeClr val="accent1">
                  <a:alpha val="32941"/>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433" name="Google Shape;433;p14"/>
            <p:cNvSpPr/>
            <p:nvPr/>
          </p:nvSpPr>
          <p:spPr>
            <a:xfrm>
              <a:off x="10442828" y="4331100"/>
              <a:ext cx="95130" cy="95130"/>
            </a:xfrm>
            <a:prstGeom prst="ellipse">
              <a:avLst/>
            </a:prstGeom>
            <a:gradFill>
              <a:gsLst>
                <a:gs pos="0">
                  <a:srgbClr val="82C9C5"/>
                </a:gs>
                <a:gs pos="100000">
                  <a:srgbClr val="236FA7"/>
                </a:gs>
              </a:gsLst>
              <a:lin ang="0" scaled="0"/>
            </a:gradFill>
            <a:ln cap="flat" cmpd="sng" w="66675">
              <a:solidFill>
                <a:srgbClr val="82C9C5">
                  <a:alpha val="32941"/>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grpSp>
      <p:sp>
        <p:nvSpPr>
          <p:cNvPr id="434" name="Google Shape;434;p14"/>
          <p:cNvSpPr/>
          <p:nvPr/>
        </p:nvSpPr>
        <p:spPr>
          <a:xfrm>
            <a:off x="4062746" y="2697301"/>
            <a:ext cx="1227627" cy="1227626"/>
          </a:xfrm>
          <a:prstGeom prst="ellipse">
            <a:avLst/>
          </a:prstGeom>
          <a:noFill/>
          <a:ln cap="flat" cmpd="sng" w="12700">
            <a:solidFill>
              <a:srgbClr val="82C9C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435" name="Google Shape;435;p14"/>
          <p:cNvSpPr/>
          <p:nvPr/>
        </p:nvSpPr>
        <p:spPr>
          <a:xfrm>
            <a:off x="4212742" y="2847296"/>
            <a:ext cx="927636" cy="927636"/>
          </a:xfrm>
          <a:prstGeom prst="ellipse">
            <a:avLst/>
          </a:prstGeom>
          <a:gradFill>
            <a:gsLst>
              <a:gs pos="0">
                <a:srgbClr val="82C9C5"/>
              </a:gs>
              <a:gs pos="100000">
                <a:srgbClr val="236FA7"/>
              </a:gs>
            </a:gsLst>
            <a:path path="circle">
              <a:fillToRect b="100%" r="100%"/>
            </a:path>
            <a:tileRect l="-100%" t="-100%"/>
          </a:gradFill>
          <a:ln>
            <a:noFill/>
          </a:ln>
          <a:effectLst>
            <a:outerShdw blurRad="330200" rotWithShape="0" algn="t" dir="5400000" dist="317500">
              <a:srgbClr val="82C9C5">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C2DBF3"/>
              </a:solidFill>
              <a:latin typeface="Arial"/>
              <a:ea typeface="Arial"/>
              <a:cs typeface="Arial"/>
              <a:sym typeface="Arial"/>
            </a:endParaRPr>
          </a:p>
        </p:txBody>
      </p:sp>
      <p:cxnSp>
        <p:nvCxnSpPr>
          <p:cNvPr id="436" name="Google Shape;436;p14"/>
          <p:cNvCxnSpPr>
            <a:endCxn id="435" idx="4"/>
          </p:cNvCxnSpPr>
          <p:nvPr/>
        </p:nvCxnSpPr>
        <p:spPr>
          <a:xfrm rot="10800000">
            <a:off x="4676560" y="3774932"/>
            <a:ext cx="0" cy="1462800"/>
          </a:xfrm>
          <a:prstGeom prst="straightConnector1">
            <a:avLst/>
          </a:prstGeom>
          <a:noFill/>
          <a:ln cap="flat" cmpd="sng" w="9525">
            <a:solidFill>
              <a:srgbClr val="82C9C5"/>
            </a:solidFill>
            <a:prstDash val="solid"/>
            <a:miter lim="800000"/>
            <a:headEnd len="sm" w="sm" type="none"/>
            <a:tailEnd len="sm" w="sm" type="none"/>
          </a:ln>
        </p:spPr>
      </p:cxnSp>
      <p:grpSp>
        <p:nvGrpSpPr>
          <p:cNvPr id="437" name="Google Shape;437;p14"/>
          <p:cNvGrpSpPr/>
          <p:nvPr/>
        </p:nvGrpSpPr>
        <p:grpSpPr>
          <a:xfrm>
            <a:off x="6563306" y="4765319"/>
            <a:ext cx="95130" cy="95130"/>
            <a:chOff x="7939986" y="5037099"/>
            <a:chExt cx="95130" cy="95130"/>
          </a:xfrm>
        </p:grpSpPr>
        <p:sp>
          <p:nvSpPr>
            <p:cNvPr id="438" name="Google Shape;438;p14"/>
            <p:cNvSpPr/>
            <p:nvPr/>
          </p:nvSpPr>
          <p:spPr>
            <a:xfrm>
              <a:off x="7939986" y="5037099"/>
              <a:ext cx="95130" cy="95130"/>
            </a:xfrm>
            <a:prstGeom prst="ellipse">
              <a:avLst/>
            </a:prstGeom>
            <a:solidFill>
              <a:srgbClr val="82C9C5"/>
            </a:solidFill>
            <a:ln cap="flat" cmpd="sng" w="66675">
              <a:solidFill>
                <a:srgbClr val="82C9C5">
                  <a:alpha val="32941"/>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439" name="Google Shape;439;p14"/>
            <p:cNvSpPr/>
            <p:nvPr/>
          </p:nvSpPr>
          <p:spPr>
            <a:xfrm>
              <a:off x="7939986" y="5037099"/>
              <a:ext cx="95130" cy="95130"/>
            </a:xfrm>
            <a:prstGeom prst="ellipse">
              <a:avLst/>
            </a:prstGeom>
            <a:gradFill>
              <a:gsLst>
                <a:gs pos="0">
                  <a:srgbClr val="82C9C5"/>
                </a:gs>
                <a:gs pos="100000">
                  <a:srgbClr val="236FA7"/>
                </a:gs>
              </a:gsLst>
              <a:lin ang="0" scaled="0"/>
            </a:gradFill>
            <a:ln cap="flat" cmpd="sng" w="66675">
              <a:solidFill>
                <a:srgbClr val="82C9C5">
                  <a:alpha val="32941"/>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grpSp>
      <p:sp>
        <p:nvSpPr>
          <p:cNvPr id="440" name="Google Shape;440;p14"/>
          <p:cNvSpPr txBox="1"/>
          <p:nvPr/>
        </p:nvSpPr>
        <p:spPr>
          <a:xfrm>
            <a:off x="9719945" y="4601210"/>
            <a:ext cx="1645285" cy="3987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Georgia"/>
                <a:ea typeface="Georgia"/>
                <a:cs typeface="Georgia"/>
                <a:sym typeface="Georgia"/>
              </a:rPr>
              <a:t>House hold</a:t>
            </a:r>
            <a:endParaRPr/>
          </a:p>
        </p:txBody>
      </p:sp>
      <p:sp>
        <p:nvSpPr>
          <p:cNvPr id="441" name="Google Shape;441;p14"/>
          <p:cNvSpPr/>
          <p:nvPr/>
        </p:nvSpPr>
        <p:spPr>
          <a:xfrm>
            <a:off x="10430510" y="4329430"/>
            <a:ext cx="95250" cy="95250"/>
          </a:xfrm>
          <a:prstGeom prst="ellipse">
            <a:avLst/>
          </a:prstGeom>
          <a:gradFill>
            <a:gsLst>
              <a:gs pos="0">
                <a:srgbClr val="82C9C5"/>
              </a:gs>
              <a:gs pos="100000">
                <a:srgbClr val="236FA7"/>
              </a:gs>
            </a:gsLst>
            <a:lin ang="0" scaled="0"/>
          </a:gradFill>
          <a:ln cap="flat" cmpd="sng" w="66675">
            <a:solidFill>
              <a:srgbClr val="82C9C5">
                <a:alpha val="32941"/>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442" name="Google Shape;442;p14"/>
          <p:cNvSpPr/>
          <p:nvPr/>
        </p:nvSpPr>
        <p:spPr>
          <a:xfrm>
            <a:off x="9871863" y="1844478"/>
            <a:ext cx="1227627" cy="1227626"/>
          </a:xfrm>
          <a:prstGeom prst="ellipse">
            <a:avLst/>
          </a:prstGeom>
          <a:noFill/>
          <a:ln cap="flat" cmpd="sng" w="12700">
            <a:solidFill>
              <a:srgbClr val="82C9C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443" name="Google Shape;443;p14"/>
          <p:cNvSpPr/>
          <p:nvPr/>
        </p:nvSpPr>
        <p:spPr>
          <a:xfrm>
            <a:off x="10021859" y="1994473"/>
            <a:ext cx="927636" cy="927636"/>
          </a:xfrm>
          <a:prstGeom prst="ellipse">
            <a:avLst/>
          </a:prstGeom>
          <a:gradFill>
            <a:gsLst>
              <a:gs pos="0">
                <a:srgbClr val="82C9C5"/>
              </a:gs>
              <a:gs pos="100000">
                <a:srgbClr val="236FA7"/>
              </a:gs>
            </a:gsLst>
            <a:path path="circle">
              <a:fillToRect b="100%" r="100%"/>
            </a:path>
            <a:tileRect l="-100%" t="-100%"/>
          </a:gradFill>
          <a:ln>
            <a:noFill/>
          </a:ln>
          <a:effectLst>
            <a:outerShdw blurRad="330200" rotWithShape="0" algn="t" dir="5400000" dist="317500">
              <a:srgbClr val="82C9C5">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C2DBF3"/>
              </a:solidFill>
              <a:latin typeface="Arial"/>
              <a:ea typeface="Arial"/>
              <a:cs typeface="Arial"/>
              <a:sym typeface="Arial"/>
            </a:endParaRPr>
          </a:p>
        </p:txBody>
      </p:sp>
      <p:cxnSp>
        <p:nvCxnSpPr>
          <p:cNvPr id="444" name="Google Shape;444;p14"/>
          <p:cNvCxnSpPr>
            <a:endCxn id="443" idx="4"/>
          </p:cNvCxnSpPr>
          <p:nvPr/>
        </p:nvCxnSpPr>
        <p:spPr>
          <a:xfrm flipH="1" rot="10800000">
            <a:off x="10470977" y="2922109"/>
            <a:ext cx="14700" cy="1487100"/>
          </a:xfrm>
          <a:prstGeom prst="straightConnector1">
            <a:avLst/>
          </a:prstGeom>
          <a:noFill/>
          <a:ln cap="flat" cmpd="sng" w="9525">
            <a:solidFill>
              <a:srgbClr val="82C9C5"/>
            </a:solidFill>
            <a:prstDash val="solid"/>
            <a:miter lim="800000"/>
            <a:headEnd len="sm" w="sm" type="none"/>
            <a:tailEnd len="sm" w="sm" type="none"/>
          </a:ln>
        </p:spPr>
      </p:cxnSp>
      <p:grpSp>
        <p:nvGrpSpPr>
          <p:cNvPr id="445" name="Google Shape;445;p14"/>
          <p:cNvGrpSpPr/>
          <p:nvPr/>
        </p:nvGrpSpPr>
        <p:grpSpPr>
          <a:xfrm>
            <a:off x="4542016" y="3149663"/>
            <a:ext cx="269086" cy="322902"/>
            <a:chOff x="4468446" y="-2007155"/>
            <a:chExt cx="190500" cy="228600"/>
          </a:xfrm>
        </p:grpSpPr>
        <p:sp>
          <p:nvSpPr>
            <p:cNvPr id="446" name="Google Shape;446;p14"/>
            <p:cNvSpPr/>
            <p:nvPr/>
          </p:nvSpPr>
          <p:spPr>
            <a:xfrm>
              <a:off x="4506546" y="-1940480"/>
              <a:ext cx="76200" cy="19050"/>
            </a:xfrm>
            <a:custGeom>
              <a:rect b="b" l="l" r="r" t="t"/>
              <a:pathLst>
                <a:path extrusionOk="0" h="19050" w="76200">
                  <a:moveTo>
                    <a:pt x="0" y="0"/>
                  </a:moveTo>
                  <a:lnTo>
                    <a:pt x="76200" y="0"/>
                  </a:lnTo>
                  <a:lnTo>
                    <a:pt x="76200" y="19050"/>
                  </a:lnTo>
                  <a:lnTo>
                    <a:pt x="0" y="190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7" name="Google Shape;447;p14"/>
            <p:cNvSpPr/>
            <p:nvPr/>
          </p:nvSpPr>
          <p:spPr>
            <a:xfrm>
              <a:off x="4506546" y="-1902380"/>
              <a:ext cx="114300" cy="19050"/>
            </a:xfrm>
            <a:custGeom>
              <a:rect b="b" l="l" r="r" t="t"/>
              <a:pathLst>
                <a:path extrusionOk="0" h="19050" w="114300">
                  <a:moveTo>
                    <a:pt x="0" y="0"/>
                  </a:moveTo>
                  <a:lnTo>
                    <a:pt x="114300" y="0"/>
                  </a:lnTo>
                  <a:lnTo>
                    <a:pt x="114300" y="19050"/>
                  </a:lnTo>
                  <a:lnTo>
                    <a:pt x="0" y="190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8" name="Google Shape;448;p14"/>
            <p:cNvSpPr/>
            <p:nvPr/>
          </p:nvSpPr>
          <p:spPr>
            <a:xfrm>
              <a:off x="4506546" y="-1864280"/>
              <a:ext cx="28479" cy="19050"/>
            </a:xfrm>
            <a:custGeom>
              <a:rect b="b" l="l" r="r" t="t"/>
              <a:pathLst>
                <a:path extrusionOk="0" h="19050" w="28479">
                  <a:moveTo>
                    <a:pt x="0" y="0"/>
                  </a:moveTo>
                  <a:lnTo>
                    <a:pt x="28480" y="0"/>
                  </a:lnTo>
                  <a:lnTo>
                    <a:pt x="28480" y="19050"/>
                  </a:lnTo>
                  <a:lnTo>
                    <a:pt x="0" y="190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9" name="Google Shape;449;p14"/>
            <p:cNvSpPr/>
            <p:nvPr/>
          </p:nvSpPr>
          <p:spPr>
            <a:xfrm>
              <a:off x="4468446" y="-2007155"/>
              <a:ext cx="114300" cy="209550"/>
            </a:xfrm>
            <a:custGeom>
              <a:rect b="b" l="l" r="r" t="t"/>
              <a:pathLst>
                <a:path extrusionOk="0" h="209550" w="114300">
                  <a:moveTo>
                    <a:pt x="114300" y="28575"/>
                  </a:moveTo>
                  <a:lnTo>
                    <a:pt x="85725" y="0"/>
                  </a:lnTo>
                  <a:lnTo>
                    <a:pt x="85725" y="19050"/>
                  </a:lnTo>
                  <a:lnTo>
                    <a:pt x="19050" y="19050"/>
                  </a:lnTo>
                  <a:cubicBezTo>
                    <a:pt x="8529" y="19050"/>
                    <a:pt x="0" y="27579"/>
                    <a:pt x="0" y="38100"/>
                  </a:cubicBezTo>
                  <a:lnTo>
                    <a:pt x="0" y="190500"/>
                  </a:lnTo>
                  <a:cubicBezTo>
                    <a:pt x="0" y="201021"/>
                    <a:pt x="8529" y="209550"/>
                    <a:pt x="19050" y="209550"/>
                  </a:cubicBezTo>
                  <a:lnTo>
                    <a:pt x="57150" y="209550"/>
                  </a:lnTo>
                  <a:lnTo>
                    <a:pt x="57150" y="190500"/>
                  </a:lnTo>
                  <a:lnTo>
                    <a:pt x="19050" y="190500"/>
                  </a:lnTo>
                  <a:lnTo>
                    <a:pt x="19050" y="38100"/>
                  </a:lnTo>
                  <a:lnTo>
                    <a:pt x="85725" y="38100"/>
                  </a:lnTo>
                  <a:lnTo>
                    <a:pt x="85725" y="571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0" name="Google Shape;450;p14"/>
            <p:cNvSpPr/>
            <p:nvPr/>
          </p:nvSpPr>
          <p:spPr>
            <a:xfrm>
              <a:off x="4544646" y="-1988105"/>
              <a:ext cx="114300" cy="209550"/>
            </a:xfrm>
            <a:custGeom>
              <a:rect b="b" l="l" r="r" t="t"/>
              <a:pathLst>
                <a:path extrusionOk="0" h="209550" w="114300">
                  <a:moveTo>
                    <a:pt x="0" y="180975"/>
                  </a:moveTo>
                  <a:lnTo>
                    <a:pt x="28575" y="209550"/>
                  </a:lnTo>
                  <a:lnTo>
                    <a:pt x="28575" y="190500"/>
                  </a:lnTo>
                  <a:lnTo>
                    <a:pt x="95250" y="190500"/>
                  </a:lnTo>
                  <a:cubicBezTo>
                    <a:pt x="105771" y="190500"/>
                    <a:pt x="114300" y="181971"/>
                    <a:pt x="114300" y="171450"/>
                  </a:cubicBezTo>
                  <a:lnTo>
                    <a:pt x="114300" y="19050"/>
                  </a:lnTo>
                  <a:cubicBezTo>
                    <a:pt x="114300" y="8529"/>
                    <a:pt x="105771" y="0"/>
                    <a:pt x="95250" y="0"/>
                  </a:cubicBezTo>
                  <a:lnTo>
                    <a:pt x="57150" y="0"/>
                  </a:lnTo>
                  <a:lnTo>
                    <a:pt x="57150" y="19050"/>
                  </a:lnTo>
                  <a:lnTo>
                    <a:pt x="95250" y="19050"/>
                  </a:lnTo>
                  <a:lnTo>
                    <a:pt x="95250" y="171450"/>
                  </a:lnTo>
                  <a:lnTo>
                    <a:pt x="28575" y="171450"/>
                  </a:lnTo>
                  <a:lnTo>
                    <a:pt x="28575" y="1524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451" name="Google Shape;451;p14"/>
          <p:cNvGrpSpPr/>
          <p:nvPr/>
        </p:nvGrpSpPr>
        <p:grpSpPr>
          <a:xfrm>
            <a:off x="2525866" y="3528374"/>
            <a:ext cx="255322" cy="255322"/>
            <a:chOff x="6225077" y="-1678580"/>
            <a:chExt cx="190500" cy="190500"/>
          </a:xfrm>
        </p:grpSpPr>
        <p:sp>
          <p:nvSpPr>
            <p:cNvPr id="452" name="Google Shape;452;p14"/>
            <p:cNvSpPr/>
            <p:nvPr/>
          </p:nvSpPr>
          <p:spPr>
            <a:xfrm>
              <a:off x="6377477" y="-1602380"/>
              <a:ext cx="38100" cy="38100"/>
            </a:xfrm>
            <a:custGeom>
              <a:rect b="b" l="l" r="r" t="t"/>
              <a:pathLst>
                <a:path extrusionOk="0" h="38100" w="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l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3" name="Google Shape;453;p14"/>
            <p:cNvSpPr/>
            <p:nvPr/>
          </p:nvSpPr>
          <p:spPr>
            <a:xfrm>
              <a:off x="6225077" y="-1602380"/>
              <a:ext cx="38100" cy="38100"/>
            </a:xfrm>
            <a:custGeom>
              <a:rect b="b" l="l" r="r" t="t"/>
              <a:pathLst>
                <a:path extrusionOk="0" h="38100" w="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l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4" name="Google Shape;454;p14"/>
            <p:cNvSpPr/>
            <p:nvPr/>
          </p:nvSpPr>
          <p:spPr>
            <a:xfrm>
              <a:off x="6301277" y="-1526180"/>
              <a:ext cx="38100" cy="38100"/>
            </a:xfrm>
            <a:custGeom>
              <a:rect b="b" l="l" r="r" t="t"/>
              <a:pathLst>
                <a:path extrusionOk="0" h="38100" w="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l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5" name="Google Shape;455;p14"/>
            <p:cNvSpPr/>
            <p:nvPr/>
          </p:nvSpPr>
          <p:spPr>
            <a:xfrm>
              <a:off x="6246412" y="-1657386"/>
              <a:ext cx="147828" cy="147494"/>
            </a:xfrm>
            <a:custGeom>
              <a:rect b="b" l="l" r="r" t="t"/>
              <a:pathLst>
                <a:path extrusionOk="0" h="147494" w="147828">
                  <a:moveTo>
                    <a:pt x="55340" y="41577"/>
                  </a:moveTo>
                  <a:lnTo>
                    <a:pt x="17050" y="3096"/>
                  </a:lnTo>
                  <a:lnTo>
                    <a:pt x="16955" y="3096"/>
                  </a:lnTo>
                  <a:lnTo>
                    <a:pt x="14002" y="48"/>
                  </a:lnTo>
                  <a:lnTo>
                    <a:pt x="476" y="13478"/>
                  </a:lnTo>
                  <a:lnTo>
                    <a:pt x="38767" y="52054"/>
                  </a:lnTo>
                  <a:lnTo>
                    <a:pt x="38862" y="51959"/>
                  </a:lnTo>
                  <a:lnTo>
                    <a:pt x="41815" y="55007"/>
                  </a:lnTo>
                  <a:close/>
                  <a:moveTo>
                    <a:pt x="92421" y="41834"/>
                  </a:moveTo>
                  <a:lnTo>
                    <a:pt x="134379" y="0"/>
                  </a:lnTo>
                  <a:lnTo>
                    <a:pt x="147828" y="13478"/>
                  </a:lnTo>
                  <a:lnTo>
                    <a:pt x="105870" y="55321"/>
                  </a:lnTo>
                  <a:close/>
                  <a:moveTo>
                    <a:pt x="54959" y="106061"/>
                  </a:moveTo>
                  <a:lnTo>
                    <a:pt x="41434" y="92631"/>
                  </a:lnTo>
                  <a:lnTo>
                    <a:pt x="3048" y="130826"/>
                  </a:lnTo>
                  <a:lnTo>
                    <a:pt x="0" y="133969"/>
                  </a:lnTo>
                  <a:lnTo>
                    <a:pt x="13430" y="147399"/>
                  </a:lnTo>
                  <a:lnTo>
                    <a:pt x="51816" y="109109"/>
                  </a:lnTo>
                  <a:close/>
                  <a:moveTo>
                    <a:pt x="147828" y="134064"/>
                  </a:moveTo>
                  <a:lnTo>
                    <a:pt x="109823" y="95869"/>
                  </a:lnTo>
                  <a:lnTo>
                    <a:pt x="106394" y="92535"/>
                  </a:lnTo>
                  <a:lnTo>
                    <a:pt x="92964" y="105966"/>
                  </a:lnTo>
                  <a:lnTo>
                    <a:pt x="130969" y="144161"/>
                  </a:lnTo>
                  <a:lnTo>
                    <a:pt x="134303" y="147495"/>
                  </a:lnTo>
                  <a:close/>
                </a:path>
              </a:pathLst>
            </a:custGeom>
            <a:solidFill>
              <a:schemeClr val="l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6" name="Google Shape;456;p14"/>
            <p:cNvSpPr/>
            <p:nvPr/>
          </p:nvSpPr>
          <p:spPr>
            <a:xfrm>
              <a:off x="6301277" y="-1678580"/>
              <a:ext cx="38100" cy="38100"/>
            </a:xfrm>
            <a:custGeom>
              <a:rect b="b" l="l" r="r" t="t"/>
              <a:pathLst>
                <a:path extrusionOk="0" h="38100" w="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chemeClr val="l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457" name="Google Shape;457;p14"/>
          <p:cNvSpPr/>
          <p:nvPr/>
        </p:nvSpPr>
        <p:spPr>
          <a:xfrm>
            <a:off x="620577" y="3945698"/>
            <a:ext cx="329144" cy="269300"/>
          </a:xfrm>
          <a:custGeom>
            <a:rect b="b" l="l" r="r" t="t"/>
            <a:pathLst>
              <a:path extrusionOk="0" h="171450" w="209550">
                <a:moveTo>
                  <a:pt x="190500" y="0"/>
                </a:moveTo>
                <a:lnTo>
                  <a:pt x="19050" y="0"/>
                </a:lnTo>
                <a:cubicBezTo>
                  <a:pt x="8573" y="0"/>
                  <a:pt x="0" y="8573"/>
                  <a:pt x="0" y="19050"/>
                </a:cubicBezTo>
                <a:lnTo>
                  <a:pt x="0" y="133350"/>
                </a:lnTo>
                <a:cubicBezTo>
                  <a:pt x="0" y="143828"/>
                  <a:pt x="8573" y="152400"/>
                  <a:pt x="19050" y="152400"/>
                </a:cubicBezTo>
                <a:lnTo>
                  <a:pt x="66675" y="152400"/>
                </a:lnTo>
                <a:lnTo>
                  <a:pt x="66675" y="171450"/>
                </a:lnTo>
                <a:lnTo>
                  <a:pt x="142875" y="171450"/>
                </a:lnTo>
                <a:lnTo>
                  <a:pt x="142875" y="152400"/>
                </a:lnTo>
                <a:lnTo>
                  <a:pt x="190500" y="152400"/>
                </a:lnTo>
                <a:cubicBezTo>
                  <a:pt x="200978" y="152400"/>
                  <a:pt x="209455" y="143828"/>
                  <a:pt x="209455" y="133350"/>
                </a:cubicBezTo>
                <a:lnTo>
                  <a:pt x="209550" y="19050"/>
                </a:lnTo>
                <a:cubicBezTo>
                  <a:pt x="209550" y="8573"/>
                  <a:pt x="200978" y="0"/>
                  <a:pt x="190500" y="0"/>
                </a:cubicBezTo>
                <a:close/>
                <a:moveTo>
                  <a:pt x="190500" y="133350"/>
                </a:moveTo>
                <a:lnTo>
                  <a:pt x="19050" y="133350"/>
                </a:lnTo>
                <a:lnTo>
                  <a:pt x="19050" y="19050"/>
                </a:lnTo>
                <a:lnTo>
                  <a:pt x="190500" y="19050"/>
                </a:lnTo>
                <a:lnTo>
                  <a:pt x="190500" y="133350"/>
                </a:lnTo>
                <a:close/>
                <a:moveTo>
                  <a:pt x="171450" y="47625"/>
                </a:moveTo>
                <a:lnTo>
                  <a:pt x="66675" y="47625"/>
                </a:lnTo>
                <a:lnTo>
                  <a:pt x="66675" y="66675"/>
                </a:lnTo>
                <a:lnTo>
                  <a:pt x="171450" y="66675"/>
                </a:lnTo>
                <a:lnTo>
                  <a:pt x="171450" y="47625"/>
                </a:lnTo>
                <a:close/>
                <a:moveTo>
                  <a:pt x="171450" y="85725"/>
                </a:moveTo>
                <a:lnTo>
                  <a:pt x="66675" y="85725"/>
                </a:lnTo>
                <a:lnTo>
                  <a:pt x="66675" y="104775"/>
                </a:lnTo>
                <a:lnTo>
                  <a:pt x="171450" y="104775"/>
                </a:lnTo>
                <a:lnTo>
                  <a:pt x="171450" y="85725"/>
                </a:lnTo>
                <a:close/>
                <a:moveTo>
                  <a:pt x="57150" y="47625"/>
                </a:moveTo>
                <a:lnTo>
                  <a:pt x="38100" y="47625"/>
                </a:lnTo>
                <a:lnTo>
                  <a:pt x="38100" y="66675"/>
                </a:lnTo>
                <a:lnTo>
                  <a:pt x="57150" y="66675"/>
                </a:lnTo>
                <a:lnTo>
                  <a:pt x="57150" y="47625"/>
                </a:lnTo>
                <a:close/>
                <a:moveTo>
                  <a:pt x="57150" y="85725"/>
                </a:moveTo>
                <a:lnTo>
                  <a:pt x="38100" y="85725"/>
                </a:lnTo>
                <a:lnTo>
                  <a:pt x="38100" y="104775"/>
                </a:lnTo>
                <a:lnTo>
                  <a:pt x="57150" y="104775"/>
                </a:lnTo>
                <a:lnTo>
                  <a:pt x="57150" y="8572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8" name="Google Shape;458;p14"/>
          <p:cNvSpPr/>
          <p:nvPr/>
        </p:nvSpPr>
        <p:spPr>
          <a:xfrm>
            <a:off x="10350586" y="2323201"/>
            <a:ext cx="270180" cy="270180"/>
          </a:xfrm>
          <a:custGeom>
            <a:rect b="b" l="l" r="r" t="t"/>
            <a:pathLst>
              <a:path extrusionOk="0" h="180975" w="180975">
                <a:moveTo>
                  <a:pt x="33338" y="100013"/>
                </a:moveTo>
                <a:cubicBezTo>
                  <a:pt x="28099" y="100013"/>
                  <a:pt x="23813" y="104299"/>
                  <a:pt x="23813" y="109538"/>
                </a:cubicBezTo>
                <a:cubicBezTo>
                  <a:pt x="23813" y="114776"/>
                  <a:pt x="28099" y="119063"/>
                  <a:pt x="33338" y="119063"/>
                </a:cubicBezTo>
                <a:cubicBezTo>
                  <a:pt x="38576" y="119063"/>
                  <a:pt x="42863" y="114776"/>
                  <a:pt x="42863" y="109538"/>
                </a:cubicBezTo>
                <a:cubicBezTo>
                  <a:pt x="42863" y="104299"/>
                  <a:pt x="38576" y="100013"/>
                  <a:pt x="33338" y="100013"/>
                </a:cubicBezTo>
                <a:close/>
                <a:moveTo>
                  <a:pt x="33338" y="138113"/>
                </a:moveTo>
                <a:cubicBezTo>
                  <a:pt x="28099" y="138113"/>
                  <a:pt x="23813" y="142399"/>
                  <a:pt x="23813" y="147638"/>
                </a:cubicBezTo>
                <a:cubicBezTo>
                  <a:pt x="23813" y="152876"/>
                  <a:pt x="28099" y="157163"/>
                  <a:pt x="33338" y="157163"/>
                </a:cubicBezTo>
                <a:cubicBezTo>
                  <a:pt x="38576" y="157163"/>
                  <a:pt x="42863" y="152876"/>
                  <a:pt x="42863" y="147638"/>
                </a:cubicBezTo>
                <a:cubicBezTo>
                  <a:pt x="42863" y="142399"/>
                  <a:pt x="38576" y="138113"/>
                  <a:pt x="33338" y="138113"/>
                </a:cubicBezTo>
                <a:close/>
                <a:moveTo>
                  <a:pt x="33338" y="61913"/>
                </a:moveTo>
                <a:cubicBezTo>
                  <a:pt x="28099" y="61913"/>
                  <a:pt x="23813" y="66199"/>
                  <a:pt x="23813" y="71438"/>
                </a:cubicBezTo>
                <a:cubicBezTo>
                  <a:pt x="23813" y="76676"/>
                  <a:pt x="28099" y="80963"/>
                  <a:pt x="33338" y="80963"/>
                </a:cubicBezTo>
                <a:cubicBezTo>
                  <a:pt x="38576" y="80963"/>
                  <a:pt x="42863" y="76676"/>
                  <a:pt x="42863" y="71438"/>
                </a:cubicBezTo>
                <a:cubicBezTo>
                  <a:pt x="42863" y="66199"/>
                  <a:pt x="38576" y="61913"/>
                  <a:pt x="33338" y="61913"/>
                </a:cubicBezTo>
                <a:close/>
                <a:moveTo>
                  <a:pt x="4763" y="66675"/>
                </a:moveTo>
                <a:cubicBezTo>
                  <a:pt x="2096" y="66675"/>
                  <a:pt x="0" y="68771"/>
                  <a:pt x="0" y="71438"/>
                </a:cubicBezTo>
                <a:cubicBezTo>
                  <a:pt x="0" y="74105"/>
                  <a:pt x="2096" y="76200"/>
                  <a:pt x="4763" y="76200"/>
                </a:cubicBezTo>
                <a:cubicBezTo>
                  <a:pt x="7429" y="76200"/>
                  <a:pt x="9525" y="74105"/>
                  <a:pt x="9525" y="71438"/>
                </a:cubicBezTo>
                <a:cubicBezTo>
                  <a:pt x="9525" y="68771"/>
                  <a:pt x="7429" y="66675"/>
                  <a:pt x="4763" y="66675"/>
                </a:cubicBezTo>
                <a:close/>
                <a:moveTo>
                  <a:pt x="33338" y="23813"/>
                </a:moveTo>
                <a:cubicBezTo>
                  <a:pt x="28099" y="23813"/>
                  <a:pt x="23813" y="28099"/>
                  <a:pt x="23813" y="33338"/>
                </a:cubicBezTo>
                <a:cubicBezTo>
                  <a:pt x="23813" y="38576"/>
                  <a:pt x="28099" y="42863"/>
                  <a:pt x="33338" y="42863"/>
                </a:cubicBezTo>
                <a:cubicBezTo>
                  <a:pt x="38576" y="42863"/>
                  <a:pt x="42863" y="38576"/>
                  <a:pt x="42863" y="33338"/>
                </a:cubicBezTo>
                <a:cubicBezTo>
                  <a:pt x="42863" y="28099"/>
                  <a:pt x="38576" y="23813"/>
                  <a:pt x="33338" y="23813"/>
                </a:cubicBezTo>
                <a:close/>
                <a:moveTo>
                  <a:pt x="176213" y="76200"/>
                </a:moveTo>
                <a:cubicBezTo>
                  <a:pt x="178880" y="76200"/>
                  <a:pt x="180975" y="74105"/>
                  <a:pt x="180975" y="71438"/>
                </a:cubicBezTo>
                <a:cubicBezTo>
                  <a:pt x="180975" y="68771"/>
                  <a:pt x="178880" y="66675"/>
                  <a:pt x="176213" y="66675"/>
                </a:cubicBezTo>
                <a:cubicBezTo>
                  <a:pt x="173546" y="66675"/>
                  <a:pt x="171450" y="68771"/>
                  <a:pt x="171450" y="71438"/>
                </a:cubicBezTo>
                <a:cubicBezTo>
                  <a:pt x="171450" y="74105"/>
                  <a:pt x="173546" y="76200"/>
                  <a:pt x="176213" y="76200"/>
                </a:cubicBezTo>
                <a:close/>
                <a:moveTo>
                  <a:pt x="109538" y="42863"/>
                </a:moveTo>
                <a:cubicBezTo>
                  <a:pt x="114776" y="42863"/>
                  <a:pt x="119063" y="38576"/>
                  <a:pt x="119063" y="33338"/>
                </a:cubicBezTo>
                <a:cubicBezTo>
                  <a:pt x="119063" y="28099"/>
                  <a:pt x="114776" y="23813"/>
                  <a:pt x="109538" y="23813"/>
                </a:cubicBezTo>
                <a:cubicBezTo>
                  <a:pt x="104299" y="23813"/>
                  <a:pt x="100013" y="28099"/>
                  <a:pt x="100013" y="33338"/>
                </a:cubicBezTo>
                <a:cubicBezTo>
                  <a:pt x="100013" y="38576"/>
                  <a:pt x="104299" y="42863"/>
                  <a:pt x="109538" y="42863"/>
                </a:cubicBezTo>
                <a:close/>
                <a:moveTo>
                  <a:pt x="109538" y="9525"/>
                </a:moveTo>
                <a:cubicBezTo>
                  <a:pt x="112205" y="9525"/>
                  <a:pt x="114300" y="7429"/>
                  <a:pt x="114300" y="4763"/>
                </a:cubicBezTo>
                <a:cubicBezTo>
                  <a:pt x="114300" y="2096"/>
                  <a:pt x="112205" y="0"/>
                  <a:pt x="109538" y="0"/>
                </a:cubicBezTo>
                <a:cubicBezTo>
                  <a:pt x="106871" y="0"/>
                  <a:pt x="104775" y="2096"/>
                  <a:pt x="104775" y="4763"/>
                </a:cubicBezTo>
                <a:cubicBezTo>
                  <a:pt x="104775" y="7429"/>
                  <a:pt x="106871" y="9525"/>
                  <a:pt x="109538" y="9525"/>
                </a:cubicBezTo>
                <a:close/>
                <a:moveTo>
                  <a:pt x="4763" y="104775"/>
                </a:moveTo>
                <a:cubicBezTo>
                  <a:pt x="2096" y="104775"/>
                  <a:pt x="0" y="106871"/>
                  <a:pt x="0" y="109538"/>
                </a:cubicBezTo>
                <a:cubicBezTo>
                  <a:pt x="0" y="112205"/>
                  <a:pt x="2096" y="114300"/>
                  <a:pt x="4763" y="114300"/>
                </a:cubicBezTo>
                <a:cubicBezTo>
                  <a:pt x="7429" y="114300"/>
                  <a:pt x="9525" y="112205"/>
                  <a:pt x="9525" y="109538"/>
                </a:cubicBezTo>
                <a:cubicBezTo>
                  <a:pt x="9525" y="106871"/>
                  <a:pt x="7429" y="104775"/>
                  <a:pt x="4763" y="104775"/>
                </a:cubicBezTo>
                <a:close/>
                <a:moveTo>
                  <a:pt x="71438" y="171450"/>
                </a:moveTo>
                <a:cubicBezTo>
                  <a:pt x="68771" y="171450"/>
                  <a:pt x="66675" y="173546"/>
                  <a:pt x="66675" y="176213"/>
                </a:cubicBezTo>
                <a:cubicBezTo>
                  <a:pt x="66675" y="178880"/>
                  <a:pt x="68771" y="180975"/>
                  <a:pt x="71438" y="180975"/>
                </a:cubicBezTo>
                <a:cubicBezTo>
                  <a:pt x="74105" y="180975"/>
                  <a:pt x="76200" y="178880"/>
                  <a:pt x="76200" y="176213"/>
                </a:cubicBezTo>
                <a:cubicBezTo>
                  <a:pt x="76200" y="173546"/>
                  <a:pt x="74105" y="171450"/>
                  <a:pt x="71438" y="171450"/>
                </a:cubicBezTo>
                <a:close/>
                <a:moveTo>
                  <a:pt x="71438" y="9525"/>
                </a:moveTo>
                <a:cubicBezTo>
                  <a:pt x="74105" y="9525"/>
                  <a:pt x="76200" y="7429"/>
                  <a:pt x="76200" y="4763"/>
                </a:cubicBezTo>
                <a:cubicBezTo>
                  <a:pt x="76200" y="2096"/>
                  <a:pt x="74105" y="0"/>
                  <a:pt x="71438" y="0"/>
                </a:cubicBezTo>
                <a:cubicBezTo>
                  <a:pt x="68771" y="0"/>
                  <a:pt x="66675" y="2096"/>
                  <a:pt x="66675" y="4763"/>
                </a:cubicBezTo>
                <a:cubicBezTo>
                  <a:pt x="66675" y="7429"/>
                  <a:pt x="68771" y="9525"/>
                  <a:pt x="71438" y="9525"/>
                </a:cubicBezTo>
                <a:close/>
                <a:moveTo>
                  <a:pt x="71438" y="42863"/>
                </a:moveTo>
                <a:cubicBezTo>
                  <a:pt x="76676" y="42863"/>
                  <a:pt x="80963" y="38576"/>
                  <a:pt x="80963" y="33338"/>
                </a:cubicBezTo>
                <a:cubicBezTo>
                  <a:pt x="80963" y="28099"/>
                  <a:pt x="76676" y="23813"/>
                  <a:pt x="71438" y="23813"/>
                </a:cubicBezTo>
                <a:cubicBezTo>
                  <a:pt x="66199" y="23813"/>
                  <a:pt x="61913" y="28099"/>
                  <a:pt x="61913" y="33338"/>
                </a:cubicBezTo>
                <a:cubicBezTo>
                  <a:pt x="61913" y="38576"/>
                  <a:pt x="66199" y="42863"/>
                  <a:pt x="71438" y="42863"/>
                </a:cubicBezTo>
                <a:close/>
                <a:moveTo>
                  <a:pt x="71438" y="95250"/>
                </a:moveTo>
                <a:cubicBezTo>
                  <a:pt x="63532" y="95250"/>
                  <a:pt x="57150" y="101632"/>
                  <a:pt x="57150" y="109538"/>
                </a:cubicBezTo>
                <a:cubicBezTo>
                  <a:pt x="57150" y="117443"/>
                  <a:pt x="63532" y="123825"/>
                  <a:pt x="71438" y="123825"/>
                </a:cubicBezTo>
                <a:cubicBezTo>
                  <a:pt x="79343" y="123825"/>
                  <a:pt x="85725" y="117443"/>
                  <a:pt x="85725" y="109538"/>
                </a:cubicBezTo>
                <a:cubicBezTo>
                  <a:pt x="85725" y="101632"/>
                  <a:pt x="79343" y="95250"/>
                  <a:pt x="71438" y="95250"/>
                </a:cubicBezTo>
                <a:close/>
                <a:moveTo>
                  <a:pt x="147638" y="100013"/>
                </a:moveTo>
                <a:cubicBezTo>
                  <a:pt x="142399" y="100013"/>
                  <a:pt x="138113" y="104299"/>
                  <a:pt x="138113" y="109538"/>
                </a:cubicBezTo>
                <a:cubicBezTo>
                  <a:pt x="138113" y="114776"/>
                  <a:pt x="142399" y="119063"/>
                  <a:pt x="147638" y="119063"/>
                </a:cubicBezTo>
                <a:cubicBezTo>
                  <a:pt x="152876" y="119063"/>
                  <a:pt x="157163" y="114776"/>
                  <a:pt x="157163" y="109538"/>
                </a:cubicBezTo>
                <a:cubicBezTo>
                  <a:pt x="157163" y="104299"/>
                  <a:pt x="152876" y="100013"/>
                  <a:pt x="147638" y="100013"/>
                </a:cubicBezTo>
                <a:close/>
                <a:moveTo>
                  <a:pt x="147638" y="138113"/>
                </a:moveTo>
                <a:cubicBezTo>
                  <a:pt x="142399" y="138113"/>
                  <a:pt x="138113" y="142399"/>
                  <a:pt x="138113" y="147638"/>
                </a:cubicBezTo>
                <a:cubicBezTo>
                  <a:pt x="138113" y="152876"/>
                  <a:pt x="142399" y="157163"/>
                  <a:pt x="147638" y="157163"/>
                </a:cubicBezTo>
                <a:cubicBezTo>
                  <a:pt x="152876" y="157163"/>
                  <a:pt x="157163" y="152876"/>
                  <a:pt x="157163" y="147638"/>
                </a:cubicBezTo>
                <a:cubicBezTo>
                  <a:pt x="157163" y="142399"/>
                  <a:pt x="152876" y="138113"/>
                  <a:pt x="147638" y="138113"/>
                </a:cubicBezTo>
                <a:close/>
                <a:moveTo>
                  <a:pt x="147638" y="61913"/>
                </a:moveTo>
                <a:cubicBezTo>
                  <a:pt x="142399" y="61913"/>
                  <a:pt x="138113" y="66199"/>
                  <a:pt x="138113" y="71438"/>
                </a:cubicBezTo>
                <a:cubicBezTo>
                  <a:pt x="138113" y="76676"/>
                  <a:pt x="142399" y="80963"/>
                  <a:pt x="147638" y="80963"/>
                </a:cubicBezTo>
                <a:cubicBezTo>
                  <a:pt x="152876" y="80963"/>
                  <a:pt x="157163" y="76676"/>
                  <a:pt x="157163" y="71438"/>
                </a:cubicBezTo>
                <a:cubicBezTo>
                  <a:pt x="157163" y="66199"/>
                  <a:pt x="152876" y="61913"/>
                  <a:pt x="147638" y="61913"/>
                </a:cubicBezTo>
                <a:close/>
                <a:moveTo>
                  <a:pt x="147638" y="23813"/>
                </a:moveTo>
                <a:cubicBezTo>
                  <a:pt x="142399" y="23813"/>
                  <a:pt x="138113" y="28099"/>
                  <a:pt x="138113" y="33338"/>
                </a:cubicBezTo>
                <a:cubicBezTo>
                  <a:pt x="138113" y="38576"/>
                  <a:pt x="142399" y="42863"/>
                  <a:pt x="147638" y="42863"/>
                </a:cubicBezTo>
                <a:cubicBezTo>
                  <a:pt x="152876" y="42863"/>
                  <a:pt x="157163" y="38576"/>
                  <a:pt x="157163" y="33338"/>
                </a:cubicBezTo>
                <a:cubicBezTo>
                  <a:pt x="157163" y="28099"/>
                  <a:pt x="152876" y="23813"/>
                  <a:pt x="147638" y="23813"/>
                </a:cubicBezTo>
                <a:close/>
                <a:moveTo>
                  <a:pt x="176213" y="104775"/>
                </a:moveTo>
                <a:cubicBezTo>
                  <a:pt x="173546" y="104775"/>
                  <a:pt x="171450" y="106871"/>
                  <a:pt x="171450" y="109538"/>
                </a:cubicBezTo>
                <a:cubicBezTo>
                  <a:pt x="171450" y="112205"/>
                  <a:pt x="173546" y="114300"/>
                  <a:pt x="176213" y="114300"/>
                </a:cubicBezTo>
                <a:cubicBezTo>
                  <a:pt x="178880" y="114300"/>
                  <a:pt x="180975" y="112205"/>
                  <a:pt x="180975" y="109538"/>
                </a:cubicBezTo>
                <a:cubicBezTo>
                  <a:pt x="180975" y="106871"/>
                  <a:pt x="178880" y="104775"/>
                  <a:pt x="176213" y="104775"/>
                </a:cubicBezTo>
                <a:close/>
                <a:moveTo>
                  <a:pt x="109538" y="138113"/>
                </a:moveTo>
                <a:cubicBezTo>
                  <a:pt x="104299" y="138113"/>
                  <a:pt x="100013" y="142399"/>
                  <a:pt x="100013" y="147638"/>
                </a:cubicBezTo>
                <a:cubicBezTo>
                  <a:pt x="100013" y="152876"/>
                  <a:pt x="104299" y="157163"/>
                  <a:pt x="109538" y="157163"/>
                </a:cubicBezTo>
                <a:cubicBezTo>
                  <a:pt x="114776" y="157163"/>
                  <a:pt x="119063" y="152876"/>
                  <a:pt x="119063" y="147638"/>
                </a:cubicBezTo>
                <a:cubicBezTo>
                  <a:pt x="119063" y="142399"/>
                  <a:pt x="114776" y="138113"/>
                  <a:pt x="109538" y="138113"/>
                </a:cubicBezTo>
                <a:close/>
                <a:moveTo>
                  <a:pt x="109538" y="171450"/>
                </a:moveTo>
                <a:cubicBezTo>
                  <a:pt x="106871" y="171450"/>
                  <a:pt x="104775" y="173546"/>
                  <a:pt x="104775" y="176213"/>
                </a:cubicBezTo>
                <a:cubicBezTo>
                  <a:pt x="104775" y="178880"/>
                  <a:pt x="106871" y="180975"/>
                  <a:pt x="109538" y="180975"/>
                </a:cubicBezTo>
                <a:cubicBezTo>
                  <a:pt x="112205" y="180975"/>
                  <a:pt x="114300" y="178880"/>
                  <a:pt x="114300" y="176213"/>
                </a:cubicBezTo>
                <a:cubicBezTo>
                  <a:pt x="114300" y="173546"/>
                  <a:pt x="112205" y="171450"/>
                  <a:pt x="109538" y="171450"/>
                </a:cubicBezTo>
                <a:close/>
                <a:moveTo>
                  <a:pt x="71438" y="57150"/>
                </a:moveTo>
                <a:cubicBezTo>
                  <a:pt x="63532" y="57150"/>
                  <a:pt x="57150" y="63532"/>
                  <a:pt x="57150" y="71438"/>
                </a:cubicBezTo>
                <a:cubicBezTo>
                  <a:pt x="57150" y="79343"/>
                  <a:pt x="63532" y="85725"/>
                  <a:pt x="71438" y="85725"/>
                </a:cubicBezTo>
                <a:cubicBezTo>
                  <a:pt x="79343" y="85725"/>
                  <a:pt x="85725" y="79343"/>
                  <a:pt x="85725" y="71438"/>
                </a:cubicBezTo>
                <a:cubicBezTo>
                  <a:pt x="85725" y="63532"/>
                  <a:pt x="79343" y="57150"/>
                  <a:pt x="71438" y="57150"/>
                </a:cubicBezTo>
                <a:close/>
                <a:moveTo>
                  <a:pt x="71438" y="138113"/>
                </a:moveTo>
                <a:cubicBezTo>
                  <a:pt x="66199" y="138113"/>
                  <a:pt x="61913" y="142399"/>
                  <a:pt x="61913" y="147638"/>
                </a:cubicBezTo>
                <a:cubicBezTo>
                  <a:pt x="61913" y="152876"/>
                  <a:pt x="66199" y="157163"/>
                  <a:pt x="71438" y="157163"/>
                </a:cubicBezTo>
                <a:cubicBezTo>
                  <a:pt x="76676" y="157163"/>
                  <a:pt x="80963" y="152876"/>
                  <a:pt x="80963" y="147638"/>
                </a:cubicBezTo>
                <a:cubicBezTo>
                  <a:pt x="80963" y="142399"/>
                  <a:pt x="76676" y="138113"/>
                  <a:pt x="71438" y="138113"/>
                </a:cubicBezTo>
                <a:close/>
                <a:moveTo>
                  <a:pt x="109538" y="95250"/>
                </a:moveTo>
                <a:cubicBezTo>
                  <a:pt x="101632" y="95250"/>
                  <a:pt x="95250" y="101632"/>
                  <a:pt x="95250" y="109538"/>
                </a:cubicBezTo>
                <a:cubicBezTo>
                  <a:pt x="95250" y="117443"/>
                  <a:pt x="101632" y="123825"/>
                  <a:pt x="109538" y="123825"/>
                </a:cubicBezTo>
                <a:cubicBezTo>
                  <a:pt x="117443" y="123825"/>
                  <a:pt x="123825" y="117443"/>
                  <a:pt x="123825" y="109538"/>
                </a:cubicBezTo>
                <a:cubicBezTo>
                  <a:pt x="123825" y="101632"/>
                  <a:pt x="117443" y="95250"/>
                  <a:pt x="109538" y="95250"/>
                </a:cubicBezTo>
                <a:close/>
                <a:moveTo>
                  <a:pt x="109538" y="57150"/>
                </a:moveTo>
                <a:cubicBezTo>
                  <a:pt x="101632" y="57150"/>
                  <a:pt x="95250" y="63532"/>
                  <a:pt x="95250" y="71438"/>
                </a:cubicBezTo>
                <a:cubicBezTo>
                  <a:pt x="95250" y="79343"/>
                  <a:pt x="101632" y="85725"/>
                  <a:pt x="109538" y="85725"/>
                </a:cubicBezTo>
                <a:cubicBezTo>
                  <a:pt x="117443" y="85725"/>
                  <a:pt x="123825" y="79343"/>
                  <a:pt x="123825" y="71438"/>
                </a:cubicBezTo>
                <a:cubicBezTo>
                  <a:pt x="123825" y="63532"/>
                  <a:pt x="117443" y="57150"/>
                  <a:pt x="109538" y="5715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9" name="Google Shape;459;p14"/>
          <p:cNvSpPr txBox="1"/>
          <p:nvPr/>
        </p:nvSpPr>
        <p:spPr>
          <a:xfrm>
            <a:off x="5945505" y="4952365"/>
            <a:ext cx="1282065" cy="3987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Georgia"/>
                <a:ea typeface="Georgia"/>
                <a:cs typeface="Georgia"/>
                <a:sym typeface="Georgia"/>
              </a:rPr>
              <a:t>Military</a:t>
            </a:r>
            <a:endParaRPr/>
          </a:p>
        </p:txBody>
      </p:sp>
      <p:sp>
        <p:nvSpPr>
          <p:cNvPr id="460" name="Google Shape;460;p14"/>
          <p:cNvSpPr/>
          <p:nvPr/>
        </p:nvSpPr>
        <p:spPr>
          <a:xfrm>
            <a:off x="6028690" y="2181860"/>
            <a:ext cx="1227455" cy="1227455"/>
          </a:xfrm>
          <a:prstGeom prst="ellipse">
            <a:avLst/>
          </a:prstGeom>
          <a:noFill/>
          <a:ln cap="flat" cmpd="sng" w="12700">
            <a:solidFill>
              <a:srgbClr val="82C9C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461" name="Google Shape;461;p14"/>
          <p:cNvSpPr/>
          <p:nvPr/>
        </p:nvSpPr>
        <p:spPr>
          <a:xfrm>
            <a:off x="6178550" y="2331720"/>
            <a:ext cx="927735" cy="927735"/>
          </a:xfrm>
          <a:prstGeom prst="ellipse">
            <a:avLst/>
          </a:prstGeom>
          <a:gradFill>
            <a:gsLst>
              <a:gs pos="0">
                <a:srgbClr val="82C9C5"/>
              </a:gs>
              <a:gs pos="100000">
                <a:srgbClr val="236FA7"/>
              </a:gs>
            </a:gsLst>
            <a:path path="circle">
              <a:fillToRect b="100%" r="100%"/>
            </a:path>
            <a:tileRect l="-100%" t="-100%"/>
          </a:gradFill>
          <a:ln>
            <a:noFill/>
          </a:ln>
          <a:effectLst>
            <a:outerShdw blurRad="330200" rotWithShape="0" algn="t" dir="5400000" dist="317500">
              <a:srgbClr val="82C9C5">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C2DBF3"/>
              </a:solidFill>
              <a:latin typeface="Arial"/>
              <a:ea typeface="Arial"/>
              <a:cs typeface="Arial"/>
              <a:sym typeface="Arial"/>
            </a:endParaRPr>
          </a:p>
        </p:txBody>
      </p:sp>
      <p:cxnSp>
        <p:nvCxnSpPr>
          <p:cNvPr id="462" name="Google Shape;462;p14"/>
          <p:cNvCxnSpPr/>
          <p:nvPr/>
        </p:nvCxnSpPr>
        <p:spPr>
          <a:xfrm flipH="1" rot="10800000">
            <a:off x="6605905" y="3253740"/>
            <a:ext cx="14605" cy="1567815"/>
          </a:xfrm>
          <a:prstGeom prst="straightConnector1">
            <a:avLst/>
          </a:prstGeom>
          <a:noFill/>
          <a:ln cap="flat" cmpd="sng" w="9525">
            <a:solidFill>
              <a:srgbClr val="82C9C5"/>
            </a:solidFill>
            <a:prstDash val="solid"/>
            <a:miter lim="800000"/>
            <a:headEnd len="sm" w="sm" type="none"/>
            <a:tailEnd len="sm" w="sm" type="none"/>
          </a:ln>
        </p:spPr>
      </p:cxnSp>
      <p:sp>
        <p:nvSpPr>
          <p:cNvPr id="463" name="Google Shape;463;p14"/>
          <p:cNvSpPr/>
          <p:nvPr/>
        </p:nvSpPr>
        <p:spPr>
          <a:xfrm>
            <a:off x="6503035" y="2683510"/>
            <a:ext cx="266065" cy="239395"/>
          </a:xfrm>
          <a:custGeom>
            <a:rect b="b" l="l" r="r" t="t"/>
            <a:pathLst>
              <a:path extrusionOk="0" h="171450" w="190500">
                <a:moveTo>
                  <a:pt x="171450" y="0"/>
                </a:moveTo>
                <a:lnTo>
                  <a:pt x="19050" y="0"/>
                </a:lnTo>
                <a:cubicBezTo>
                  <a:pt x="8477" y="0"/>
                  <a:pt x="95" y="8477"/>
                  <a:pt x="95" y="19050"/>
                </a:cubicBezTo>
                <a:lnTo>
                  <a:pt x="0" y="133350"/>
                </a:lnTo>
                <a:cubicBezTo>
                  <a:pt x="0" y="143923"/>
                  <a:pt x="8477" y="152400"/>
                  <a:pt x="19050" y="152400"/>
                </a:cubicBezTo>
                <a:lnTo>
                  <a:pt x="66675" y="152400"/>
                </a:lnTo>
                <a:lnTo>
                  <a:pt x="66675" y="133350"/>
                </a:lnTo>
                <a:lnTo>
                  <a:pt x="19050" y="133350"/>
                </a:lnTo>
                <a:lnTo>
                  <a:pt x="19050" y="76200"/>
                </a:lnTo>
                <a:lnTo>
                  <a:pt x="190500" y="76200"/>
                </a:lnTo>
                <a:lnTo>
                  <a:pt x="190500" y="19050"/>
                </a:lnTo>
                <a:cubicBezTo>
                  <a:pt x="190500" y="8477"/>
                  <a:pt x="182023" y="0"/>
                  <a:pt x="171450" y="0"/>
                </a:cubicBezTo>
                <a:close/>
                <a:moveTo>
                  <a:pt x="171450" y="38100"/>
                </a:moveTo>
                <a:lnTo>
                  <a:pt x="19050" y="38100"/>
                </a:lnTo>
                <a:lnTo>
                  <a:pt x="19050" y="19050"/>
                </a:lnTo>
                <a:lnTo>
                  <a:pt x="171450" y="19050"/>
                </a:lnTo>
                <a:lnTo>
                  <a:pt x="171450" y="38100"/>
                </a:lnTo>
                <a:close/>
                <a:moveTo>
                  <a:pt x="123158" y="144494"/>
                </a:moveTo>
                <a:lnTo>
                  <a:pt x="96203" y="117539"/>
                </a:lnTo>
                <a:lnTo>
                  <a:pt x="82772" y="130969"/>
                </a:lnTo>
                <a:lnTo>
                  <a:pt x="123158" y="171450"/>
                </a:lnTo>
                <a:lnTo>
                  <a:pt x="190500" y="104108"/>
                </a:lnTo>
                <a:lnTo>
                  <a:pt x="177070" y="90678"/>
                </a:lnTo>
                <a:lnTo>
                  <a:pt x="123158" y="14449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4" name="Google Shape;464;p14"/>
          <p:cNvSpPr txBox="1"/>
          <p:nvPr/>
        </p:nvSpPr>
        <p:spPr>
          <a:xfrm>
            <a:off x="1367790" y="1061720"/>
            <a:ext cx="4495165" cy="106045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400">
                <a:solidFill>
                  <a:srgbClr val="3A3838"/>
                </a:solidFill>
                <a:latin typeface="Georgia"/>
                <a:ea typeface="Georgia"/>
                <a:cs typeface="Georgia"/>
                <a:sym typeface="Georgia"/>
              </a:rPr>
              <a:t>Our target customers will be nursing hospitals, children's educational institutions, military, industrial sites, burn hospitals, and NGOs.</a:t>
            </a:r>
            <a:endParaRPr/>
          </a:p>
        </p:txBody>
      </p:sp>
      <p:grpSp>
        <p:nvGrpSpPr>
          <p:cNvPr id="465" name="Google Shape;465;p14"/>
          <p:cNvGrpSpPr/>
          <p:nvPr/>
        </p:nvGrpSpPr>
        <p:grpSpPr>
          <a:xfrm>
            <a:off x="0" y="458933"/>
            <a:ext cx="1112109" cy="465222"/>
            <a:chOff x="160637" y="545432"/>
            <a:chExt cx="1112109" cy="465222"/>
          </a:xfrm>
        </p:grpSpPr>
        <p:sp>
          <p:nvSpPr>
            <p:cNvPr id="466" name="Google Shape;466;p14"/>
            <p:cNvSpPr/>
            <p:nvPr/>
          </p:nvSpPr>
          <p:spPr>
            <a:xfrm>
              <a:off x="160637" y="545432"/>
              <a:ext cx="856505" cy="465222"/>
            </a:xfrm>
            <a:prstGeom prst="rect">
              <a:avLst/>
            </a:prstGeom>
            <a:gradFill>
              <a:gsLst>
                <a:gs pos="0">
                  <a:srgbClr val="82C9C5"/>
                </a:gs>
                <a:gs pos="1000">
                  <a:srgbClr val="82C9C5"/>
                </a:gs>
                <a:gs pos="81000">
                  <a:srgbClr val="236FA7"/>
                </a:gs>
                <a:gs pos="100000">
                  <a:srgbClr val="236FA7"/>
                </a:gs>
              </a:gsLst>
              <a:lin ang="2700000" scaled="0"/>
            </a:gradFill>
            <a:ln>
              <a:noFill/>
            </a:ln>
            <a:effectLst>
              <a:outerShdw blurRad="101600" rotWithShape="0" algn="tl" dir="2700000" dist="381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7" name="Google Shape;467;p14"/>
            <p:cNvSpPr/>
            <p:nvPr/>
          </p:nvSpPr>
          <p:spPr>
            <a:xfrm>
              <a:off x="1149179" y="545432"/>
              <a:ext cx="123567" cy="465222"/>
            </a:xfrm>
            <a:prstGeom prst="rect">
              <a:avLst/>
            </a:prstGeom>
            <a:gradFill>
              <a:gsLst>
                <a:gs pos="0">
                  <a:srgbClr val="82C9C5"/>
                </a:gs>
                <a:gs pos="1000">
                  <a:srgbClr val="82C9C5"/>
                </a:gs>
                <a:gs pos="81000">
                  <a:srgbClr val="236FA7"/>
                </a:gs>
                <a:gs pos="100000">
                  <a:srgbClr val="236FA7"/>
                </a:gs>
              </a:gsLst>
              <a:lin ang="2700000" scaled="0"/>
            </a:gradFill>
            <a:ln>
              <a:noFill/>
            </a:ln>
            <a:effectLst>
              <a:outerShdw blurRad="101600" rotWithShape="0" algn="tl" dir="2700000" dist="381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68" name="Google Shape;468;p14"/>
          <p:cNvSpPr txBox="1"/>
          <p:nvPr/>
        </p:nvSpPr>
        <p:spPr>
          <a:xfrm flipH="1">
            <a:off x="1367790" y="453390"/>
            <a:ext cx="3810000" cy="5219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3A3838"/>
                </a:solidFill>
                <a:latin typeface="Arial"/>
                <a:ea typeface="Arial"/>
                <a:cs typeface="Arial"/>
                <a:sym typeface="Arial"/>
              </a:rPr>
              <a:t>Target Customers</a:t>
            </a:r>
            <a:endParaRPr/>
          </a:p>
        </p:txBody>
      </p:sp>
      <p:sp>
        <p:nvSpPr>
          <p:cNvPr id="469" name="Google Shape;469;p14"/>
          <p:cNvSpPr txBox="1"/>
          <p:nvPr/>
        </p:nvSpPr>
        <p:spPr>
          <a:xfrm flipH="1">
            <a:off x="10128651" y="502509"/>
            <a:ext cx="1894473" cy="4603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82C9C5"/>
                </a:solidFill>
                <a:latin typeface="Arial"/>
                <a:ea typeface="Arial"/>
                <a:cs typeface="Arial"/>
                <a:sym typeface="Arial"/>
              </a:rPr>
              <a:t>PART  04</a:t>
            </a:r>
            <a:endParaRPr b="1" sz="2400">
              <a:solidFill>
                <a:srgbClr val="82C9C5"/>
              </a:solidFill>
              <a:latin typeface="Arial"/>
              <a:ea typeface="Arial"/>
              <a:cs typeface="Arial"/>
              <a:sym typeface="Arial"/>
            </a:endParaRPr>
          </a:p>
        </p:txBody>
      </p:sp>
      <p:sp>
        <p:nvSpPr>
          <p:cNvPr id="470" name="Google Shape;470;p14"/>
          <p:cNvSpPr txBox="1"/>
          <p:nvPr/>
        </p:nvSpPr>
        <p:spPr>
          <a:xfrm>
            <a:off x="7588885" y="5174615"/>
            <a:ext cx="1861185" cy="3987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Georgia"/>
                <a:ea typeface="Georgia"/>
                <a:cs typeface="Georgia"/>
                <a:sym typeface="Georgia"/>
              </a:rPr>
              <a:t>NGO (ex. MSF)</a:t>
            </a:r>
            <a:endParaRPr/>
          </a:p>
        </p:txBody>
      </p:sp>
      <p:sp>
        <p:nvSpPr>
          <p:cNvPr id="471" name="Google Shape;471;p14"/>
          <p:cNvSpPr/>
          <p:nvPr/>
        </p:nvSpPr>
        <p:spPr>
          <a:xfrm>
            <a:off x="7884948" y="2495988"/>
            <a:ext cx="1227627" cy="1227626"/>
          </a:xfrm>
          <a:prstGeom prst="ellipse">
            <a:avLst/>
          </a:prstGeom>
          <a:noFill/>
          <a:ln cap="flat" cmpd="sng" w="12700">
            <a:solidFill>
              <a:srgbClr val="82C9C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472" name="Google Shape;472;p14"/>
          <p:cNvSpPr/>
          <p:nvPr/>
        </p:nvSpPr>
        <p:spPr>
          <a:xfrm>
            <a:off x="8034944" y="2645983"/>
            <a:ext cx="927636" cy="927636"/>
          </a:xfrm>
          <a:prstGeom prst="ellipse">
            <a:avLst/>
          </a:prstGeom>
          <a:gradFill>
            <a:gsLst>
              <a:gs pos="0">
                <a:srgbClr val="82C9C5"/>
              </a:gs>
              <a:gs pos="100000">
                <a:srgbClr val="236FA7"/>
              </a:gs>
            </a:gsLst>
            <a:path path="circle">
              <a:fillToRect b="100%" r="100%"/>
            </a:path>
            <a:tileRect l="-100%" t="-100%"/>
          </a:gradFill>
          <a:ln>
            <a:noFill/>
          </a:ln>
          <a:effectLst>
            <a:outerShdw blurRad="330200" rotWithShape="0" algn="t" dir="5400000" dist="317500">
              <a:srgbClr val="82C9C5">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C2DBF3"/>
              </a:solidFill>
              <a:latin typeface="Arial"/>
              <a:ea typeface="Arial"/>
              <a:cs typeface="Arial"/>
              <a:sym typeface="Arial"/>
            </a:endParaRPr>
          </a:p>
        </p:txBody>
      </p:sp>
      <p:cxnSp>
        <p:nvCxnSpPr>
          <p:cNvPr id="473" name="Google Shape;473;p14"/>
          <p:cNvCxnSpPr/>
          <p:nvPr/>
        </p:nvCxnSpPr>
        <p:spPr>
          <a:xfrm flipH="1" rot="10800000">
            <a:off x="8498761" y="3528929"/>
            <a:ext cx="16510" cy="1440815"/>
          </a:xfrm>
          <a:prstGeom prst="straightConnector1">
            <a:avLst/>
          </a:prstGeom>
          <a:noFill/>
          <a:ln cap="flat" cmpd="sng" w="9525">
            <a:solidFill>
              <a:srgbClr val="82C9C5"/>
            </a:solidFill>
            <a:prstDash val="solid"/>
            <a:miter lim="800000"/>
            <a:headEnd len="sm" w="sm" type="none"/>
            <a:tailEnd len="sm" w="sm" type="none"/>
          </a:ln>
        </p:spPr>
      </p:cxnSp>
      <p:grpSp>
        <p:nvGrpSpPr>
          <p:cNvPr id="474" name="Google Shape;474;p14"/>
          <p:cNvGrpSpPr/>
          <p:nvPr/>
        </p:nvGrpSpPr>
        <p:grpSpPr>
          <a:xfrm>
            <a:off x="8442906" y="4981854"/>
            <a:ext cx="95130" cy="95130"/>
            <a:chOff x="7939986" y="5037099"/>
            <a:chExt cx="95130" cy="95130"/>
          </a:xfrm>
        </p:grpSpPr>
        <p:sp>
          <p:nvSpPr>
            <p:cNvPr id="475" name="Google Shape;475;p14"/>
            <p:cNvSpPr/>
            <p:nvPr/>
          </p:nvSpPr>
          <p:spPr>
            <a:xfrm>
              <a:off x="7939986" y="5037099"/>
              <a:ext cx="95130" cy="95130"/>
            </a:xfrm>
            <a:prstGeom prst="ellipse">
              <a:avLst/>
            </a:prstGeom>
            <a:solidFill>
              <a:srgbClr val="82C9C5"/>
            </a:solidFill>
            <a:ln cap="flat" cmpd="sng" w="66675">
              <a:solidFill>
                <a:srgbClr val="82C9C5">
                  <a:alpha val="32941"/>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476" name="Google Shape;476;p14"/>
            <p:cNvSpPr/>
            <p:nvPr/>
          </p:nvSpPr>
          <p:spPr>
            <a:xfrm>
              <a:off x="7939986" y="5037099"/>
              <a:ext cx="95130" cy="95130"/>
            </a:xfrm>
            <a:prstGeom prst="ellipse">
              <a:avLst/>
            </a:prstGeom>
            <a:gradFill>
              <a:gsLst>
                <a:gs pos="0">
                  <a:srgbClr val="82C9C5"/>
                </a:gs>
                <a:gs pos="100000">
                  <a:srgbClr val="236FA7"/>
                </a:gs>
              </a:gsLst>
              <a:lin ang="0" scaled="0"/>
            </a:gradFill>
            <a:ln cap="flat" cmpd="sng" w="66675">
              <a:solidFill>
                <a:srgbClr val="82C9C5">
                  <a:alpha val="32941"/>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grpSp>
      <p:sp>
        <p:nvSpPr>
          <p:cNvPr id="477" name="Google Shape;477;p14"/>
          <p:cNvSpPr/>
          <p:nvPr/>
        </p:nvSpPr>
        <p:spPr>
          <a:xfrm>
            <a:off x="8415276" y="3021370"/>
            <a:ext cx="189285" cy="195310"/>
          </a:xfrm>
          <a:custGeom>
            <a:rect b="b" l="l" r="r" t="t"/>
            <a:pathLst>
              <a:path extrusionOk="0" h="8036" w="7790">
                <a:moveTo>
                  <a:pt x="40" y="0"/>
                </a:moveTo>
                <a:lnTo>
                  <a:pt x="3458" y="0"/>
                </a:lnTo>
                <a:lnTo>
                  <a:pt x="3458" y="3418"/>
                </a:lnTo>
                <a:lnTo>
                  <a:pt x="40" y="3418"/>
                </a:lnTo>
                <a:lnTo>
                  <a:pt x="40" y="0"/>
                </a:lnTo>
                <a:close/>
                <a:moveTo>
                  <a:pt x="7790" y="1695"/>
                </a:moveTo>
                <a:lnTo>
                  <a:pt x="6170" y="103"/>
                </a:lnTo>
                <a:lnTo>
                  <a:pt x="4577" y="1723"/>
                </a:lnTo>
                <a:lnTo>
                  <a:pt x="6198" y="3316"/>
                </a:lnTo>
                <a:lnTo>
                  <a:pt x="7790" y="1695"/>
                </a:lnTo>
                <a:close/>
                <a:moveTo>
                  <a:pt x="0" y="4618"/>
                </a:moveTo>
                <a:lnTo>
                  <a:pt x="3417" y="4618"/>
                </a:lnTo>
                <a:lnTo>
                  <a:pt x="3417" y="8036"/>
                </a:lnTo>
                <a:lnTo>
                  <a:pt x="0" y="8036"/>
                </a:lnTo>
                <a:lnTo>
                  <a:pt x="0" y="4618"/>
                </a:lnTo>
                <a:close/>
                <a:moveTo>
                  <a:pt x="4353" y="4618"/>
                </a:moveTo>
                <a:lnTo>
                  <a:pt x="7770" y="4618"/>
                </a:lnTo>
                <a:lnTo>
                  <a:pt x="7770" y="8036"/>
                </a:lnTo>
                <a:lnTo>
                  <a:pt x="4353" y="8036"/>
                </a:lnTo>
                <a:lnTo>
                  <a:pt x="4353" y="4618"/>
                </a:lnTo>
                <a:close/>
                <a:moveTo>
                  <a:pt x="4353" y="4618"/>
                </a:move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8" name="Google Shape;478;p14"/>
          <p:cNvSpPr txBox="1"/>
          <p:nvPr/>
        </p:nvSpPr>
        <p:spPr>
          <a:xfrm>
            <a:off x="1926590" y="4465320"/>
            <a:ext cx="1869440" cy="82994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Rapid treatment for patients with limited mobility</a:t>
            </a:r>
            <a:endParaRPr/>
          </a:p>
        </p:txBody>
      </p:sp>
      <p:sp>
        <p:nvSpPr>
          <p:cNvPr id="479" name="Google Shape;479;p14"/>
          <p:cNvSpPr txBox="1"/>
          <p:nvPr/>
        </p:nvSpPr>
        <p:spPr>
          <a:xfrm>
            <a:off x="236855" y="4765040"/>
            <a:ext cx="1497965" cy="82994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Reduces the effort of medical staff</a:t>
            </a:r>
            <a:endParaRPr/>
          </a:p>
        </p:txBody>
      </p:sp>
      <p:sp>
        <p:nvSpPr>
          <p:cNvPr id="480" name="Google Shape;480;p14"/>
          <p:cNvSpPr txBox="1"/>
          <p:nvPr/>
        </p:nvSpPr>
        <p:spPr>
          <a:xfrm>
            <a:off x="3796030" y="3988435"/>
            <a:ext cx="1970405" cy="82994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Prepare for emergencies that may occur in children</a:t>
            </a:r>
            <a:endParaRPr/>
          </a:p>
        </p:txBody>
      </p:sp>
      <p:sp>
        <p:nvSpPr>
          <p:cNvPr id="481" name="Google Shape;481;p14"/>
          <p:cNvSpPr txBox="1"/>
          <p:nvPr/>
        </p:nvSpPr>
        <p:spPr>
          <a:xfrm>
            <a:off x="5665470" y="3611880"/>
            <a:ext cx="2009775" cy="82994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Easy to treat and carry in emergency situations</a:t>
            </a:r>
            <a:endParaRPr/>
          </a:p>
        </p:txBody>
      </p:sp>
      <p:sp>
        <p:nvSpPr>
          <p:cNvPr id="482" name="Google Shape;482;p14"/>
          <p:cNvSpPr txBox="1"/>
          <p:nvPr/>
        </p:nvSpPr>
        <p:spPr>
          <a:xfrm>
            <a:off x="7675245" y="3808730"/>
            <a:ext cx="2095500" cy="82994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Easy to use in places with poor medical environments</a:t>
            </a:r>
            <a:endParaRPr/>
          </a:p>
        </p:txBody>
      </p:sp>
      <p:sp>
        <p:nvSpPr>
          <p:cNvPr id="483" name="Google Shape;483;p14"/>
          <p:cNvSpPr txBox="1"/>
          <p:nvPr/>
        </p:nvSpPr>
        <p:spPr>
          <a:xfrm>
            <a:off x="9770745" y="3243580"/>
            <a:ext cx="1970405" cy="10763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Medicines for emergency situations at home</a:t>
            </a:r>
            <a:endParaRPr sz="16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500"/>
                                        <p:tgtEl>
                                          <p:spTgt spid="414"/>
                                        </p:tgtEl>
                                      </p:cBhvr>
                                    </p:animEffect>
                                  </p:childTnLst>
                                </p:cTn>
                              </p:par>
                              <p:par>
                                <p:cTn fill="hold" nodeType="with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500"/>
                                        <p:tgtEl>
                                          <p:spTgt spid="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6"/>
                                        </p:tgtEl>
                                        <p:attrNameLst>
                                          <p:attrName>style.visibility</p:attrName>
                                        </p:attrNameLst>
                                      </p:cBhvr>
                                      <p:to>
                                        <p:strVal val="visible"/>
                                      </p:to>
                                    </p:set>
                                    <p:anim calcmode="lin" valueType="num">
                                      <p:cBhvr additive="base">
                                        <p:cTn dur="500"/>
                                        <p:tgtEl>
                                          <p:spTgt spid="41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17"/>
                                        </p:tgtEl>
                                        <p:attrNameLst>
                                          <p:attrName>style.visibility</p:attrName>
                                        </p:attrNameLst>
                                      </p:cBhvr>
                                      <p:to>
                                        <p:strVal val="visible"/>
                                      </p:to>
                                    </p:set>
                                    <p:anim calcmode="lin" valueType="num">
                                      <p:cBhvr additive="base">
                                        <p:cTn dur="500"/>
                                        <p:tgtEl>
                                          <p:spTgt spid="41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20"/>
                                        </p:tgtEl>
                                        <p:attrNameLst>
                                          <p:attrName>style.visibility</p:attrName>
                                        </p:attrNameLst>
                                      </p:cBhvr>
                                      <p:to>
                                        <p:strVal val="visible"/>
                                      </p:to>
                                    </p:set>
                                    <p:anim calcmode="lin" valueType="num">
                                      <p:cBhvr additive="base">
                                        <p:cTn dur="500"/>
                                        <p:tgtEl>
                                          <p:spTgt spid="42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21"/>
                                        </p:tgtEl>
                                        <p:attrNameLst>
                                          <p:attrName>style.visibility</p:attrName>
                                        </p:attrNameLst>
                                      </p:cBhvr>
                                      <p:to>
                                        <p:strVal val="visible"/>
                                      </p:to>
                                    </p:set>
                                    <p:anim calcmode="lin" valueType="num">
                                      <p:cBhvr additive="base">
                                        <p:cTn dur="500"/>
                                        <p:tgtEl>
                                          <p:spTgt spid="42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22"/>
                                        </p:tgtEl>
                                        <p:attrNameLst>
                                          <p:attrName>style.visibility</p:attrName>
                                        </p:attrNameLst>
                                      </p:cBhvr>
                                      <p:to>
                                        <p:strVal val="visible"/>
                                      </p:to>
                                    </p:set>
                                    <p:anim calcmode="lin" valueType="num">
                                      <p:cBhvr additive="base">
                                        <p:cTn dur="500"/>
                                        <p:tgtEl>
                                          <p:spTgt spid="42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23"/>
                                        </p:tgtEl>
                                        <p:attrNameLst>
                                          <p:attrName>style.visibility</p:attrName>
                                        </p:attrNameLst>
                                      </p:cBhvr>
                                      <p:to>
                                        <p:strVal val="visible"/>
                                      </p:to>
                                    </p:set>
                                    <p:anim calcmode="lin" valueType="num">
                                      <p:cBhvr additive="base">
                                        <p:cTn dur="500"/>
                                        <p:tgtEl>
                                          <p:spTgt spid="42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24"/>
                                        </p:tgtEl>
                                        <p:attrNameLst>
                                          <p:attrName>style.visibility</p:attrName>
                                        </p:attrNameLst>
                                      </p:cBhvr>
                                      <p:to>
                                        <p:strVal val="visible"/>
                                      </p:to>
                                    </p:set>
                                    <p:anim calcmode="lin" valueType="num">
                                      <p:cBhvr additive="base">
                                        <p:cTn dur="500"/>
                                        <p:tgtEl>
                                          <p:spTgt spid="42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27"/>
                                        </p:tgtEl>
                                        <p:attrNameLst>
                                          <p:attrName>style.visibility</p:attrName>
                                        </p:attrNameLst>
                                      </p:cBhvr>
                                      <p:to>
                                        <p:strVal val="visible"/>
                                      </p:to>
                                    </p:set>
                                    <p:anim calcmode="lin" valueType="num">
                                      <p:cBhvr additive="base">
                                        <p:cTn dur="500"/>
                                        <p:tgtEl>
                                          <p:spTgt spid="42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28"/>
                                        </p:tgtEl>
                                        <p:attrNameLst>
                                          <p:attrName>style.visibility</p:attrName>
                                        </p:attrNameLst>
                                      </p:cBhvr>
                                      <p:to>
                                        <p:strVal val="visible"/>
                                      </p:to>
                                    </p:set>
                                    <p:anim calcmode="lin" valueType="num">
                                      <p:cBhvr additive="base">
                                        <p:cTn dur="500"/>
                                        <p:tgtEl>
                                          <p:spTgt spid="42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29"/>
                                        </p:tgtEl>
                                        <p:attrNameLst>
                                          <p:attrName>style.visibility</p:attrName>
                                        </p:attrNameLst>
                                      </p:cBhvr>
                                      <p:to>
                                        <p:strVal val="visible"/>
                                      </p:to>
                                    </p:set>
                                    <p:anim calcmode="lin" valueType="num">
                                      <p:cBhvr additive="base">
                                        <p:cTn dur="500"/>
                                        <p:tgtEl>
                                          <p:spTgt spid="42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30"/>
                                        </p:tgtEl>
                                        <p:attrNameLst>
                                          <p:attrName>style.visibility</p:attrName>
                                        </p:attrNameLst>
                                      </p:cBhvr>
                                      <p:to>
                                        <p:strVal val="visible"/>
                                      </p:to>
                                    </p:set>
                                    <p:anim calcmode="lin" valueType="num">
                                      <p:cBhvr additive="base">
                                        <p:cTn dur="500"/>
                                        <p:tgtEl>
                                          <p:spTgt spid="43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31"/>
                                        </p:tgtEl>
                                        <p:attrNameLst>
                                          <p:attrName>style.visibility</p:attrName>
                                        </p:attrNameLst>
                                      </p:cBhvr>
                                      <p:to>
                                        <p:strVal val="visible"/>
                                      </p:to>
                                    </p:set>
                                    <p:anim calcmode="lin" valueType="num">
                                      <p:cBhvr additive="base">
                                        <p:cTn dur="500"/>
                                        <p:tgtEl>
                                          <p:spTgt spid="43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34"/>
                                        </p:tgtEl>
                                        <p:attrNameLst>
                                          <p:attrName>style.visibility</p:attrName>
                                        </p:attrNameLst>
                                      </p:cBhvr>
                                      <p:to>
                                        <p:strVal val="visible"/>
                                      </p:to>
                                    </p:set>
                                    <p:anim calcmode="lin" valueType="num">
                                      <p:cBhvr additive="base">
                                        <p:cTn dur="500"/>
                                        <p:tgtEl>
                                          <p:spTgt spid="43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35"/>
                                        </p:tgtEl>
                                        <p:attrNameLst>
                                          <p:attrName>style.visibility</p:attrName>
                                        </p:attrNameLst>
                                      </p:cBhvr>
                                      <p:to>
                                        <p:strVal val="visible"/>
                                      </p:to>
                                    </p:set>
                                    <p:anim calcmode="lin" valueType="num">
                                      <p:cBhvr additive="base">
                                        <p:cTn dur="500"/>
                                        <p:tgtEl>
                                          <p:spTgt spid="43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36"/>
                                        </p:tgtEl>
                                        <p:attrNameLst>
                                          <p:attrName>style.visibility</p:attrName>
                                        </p:attrNameLst>
                                      </p:cBhvr>
                                      <p:to>
                                        <p:strVal val="visible"/>
                                      </p:to>
                                    </p:set>
                                    <p:anim calcmode="lin" valueType="num">
                                      <p:cBhvr additive="base">
                                        <p:cTn dur="500"/>
                                        <p:tgtEl>
                                          <p:spTgt spid="43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37"/>
                                        </p:tgtEl>
                                        <p:attrNameLst>
                                          <p:attrName>style.visibility</p:attrName>
                                        </p:attrNameLst>
                                      </p:cBhvr>
                                      <p:to>
                                        <p:strVal val="visible"/>
                                      </p:to>
                                    </p:set>
                                    <p:anim calcmode="lin" valueType="num">
                                      <p:cBhvr additive="base">
                                        <p:cTn dur="500"/>
                                        <p:tgtEl>
                                          <p:spTgt spid="43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40"/>
                                        </p:tgtEl>
                                        <p:attrNameLst>
                                          <p:attrName>style.visibility</p:attrName>
                                        </p:attrNameLst>
                                      </p:cBhvr>
                                      <p:to>
                                        <p:strVal val="visible"/>
                                      </p:to>
                                    </p:set>
                                    <p:anim calcmode="lin" valueType="num">
                                      <p:cBhvr additive="base">
                                        <p:cTn dur="500"/>
                                        <p:tgtEl>
                                          <p:spTgt spid="44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42"/>
                                        </p:tgtEl>
                                        <p:attrNameLst>
                                          <p:attrName>style.visibility</p:attrName>
                                        </p:attrNameLst>
                                      </p:cBhvr>
                                      <p:to>
                                        <p:strVal val="visible"/>
                                      </p:to>
                                    </p:set>
                                    <p:anim calcmode="lin" valueType="num">
                                      <p:cBhvr additive="base">
                                        <p:cTn dur="500"/>
                                        <p:tgtEl>
                                          <p:spTgt spid="44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43"/>
                                        </p:tgtEl>
                                        <p:attrNameLst>
                                          <p:attrName>style.visibility</p:attrName>
                                        </p:attrNameLst>
                                      </p:cBhvr>
                                      <p:to>
                                        <p:strVal val="visible"/>
                                      </p:to>
                                    </p:set>
                                    <p:anim calcmode="lin" valueType="num">
                                      <p:cBhvr additive="base">
                                        <p:cTn dur="500"/>
                                        <p:tgtEl>
                                          <p:spTgt spid="44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44"/>
                                        </p:tgtEl>
                                        <p:attrNameLst>
                                          <p:attrName>style.visibility</p:attrName>
                                        </p:attrNameLst>
                                      </p:cBhvr>
                                      <p:to>
                                        <p:strVal val="visible"/>
                                      </p:to>
                                    </p:set>
                                    <p:anim calcmode="lin" valueType="num">
                                      <p:cBhvr additive="base">
                                        <p:cTn dur="500"/>
                                        <p:tgtEl>
                                          <p:spTgt spid="44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45"/>
                                        </p:tgtEl>
                                        <p:attrNameLst>
                                          <p:attrName>style.visibility</p:attrName>
                                        </p:attrNameLst>
                                      </p:cBhvr>
                                      <p:to>
                                        <p:strVal val="visible"/>
                                      </p:to>
                                    </p:set>
                                    <p:anim calcmode="lin" valueType="num">
                                      <p:cBhvr additive="base">
                                        <p:cTn dur="500"/>
                                        <p:tgtEl>
                                          <p:spTgt spid="44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51"/>
                                        </p:tgtEl>
                                        <p:attrNameLst>
                                          <p:attrName>style.visibility</p:attrName>
                                        </p:attrNameLst>
                                      </p:cBhvr>
                                      <p:to>
                                        <p:strVal val="visible"/>
                                      </p:to>
                                    </p:set>
                                    <p:anim calcmode="lin" valueType="num">
                                      <p:cBhvr additive="base">
                                        <p:cTn dur="500"/>
                                        <p:tgtEl>
                                          <p:spTgt spid="45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57"/>
                                        </p:tgtEl>
                                        <p:attrNameLst>
                                          <p:attrName>style.visibility</p:attrName>
                                        </p:attrNameLst>
                                      </p:cBhvr>
                                      <p:to>
                                        <p:strVal val="visible"/>
                                      </p:to>
                                    </p:set>
                                    <p:anim calcmode="lin" valueType="num">
                                      <p:cBhvr additive="base">
                                        <p:cTn dur="500"/>
                                        <p:tgtEl>
                                          <p:spTgt spid="45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58"/>
                                        </p:tgtEl>
                                        <p:attrNameLst>
                                          <p:attrName>style.visibility</p:attrName>
                                        </p:attrNameLst>
                                      </p:cBhvr>
                                      <p:to>
                                        <p:strVal val="visible"/>
                                      </p:to>
                                    </p:set>
                                    <p:anim calcmode="lin" valueType="num">
                                      <p:cBhvr additive="base">
                                        <p:cTn dur="500"/>
                                        <p:tgtEl>
                                          <p:spTgt spid="45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500"/>
                                        <p:tgtEl>
                                          <p:spTgt spid="464"/>
                                        </p:tgtEl>
                                      </p:cBhvr>
                                    </p:animEffect>
                                  </p:childTnLst>
                                </p:cTn>
                              </p:par>
                              <p:par>
                                <p:cTn fill="hold" nodeType="withEffect" presetClass="entr" presetID="2" presetSubtype="4">
                                  <p:stCondLst>
                                    <p:cond delay="0"/>
                                  </p:stCondLst>
                                  <p:childTnLst>
                                    <p:set>
                                      <p:cBhvr>
                                        <p:cTn dur="1" fill="hold">
                                          <p:stCondLst>
                                            <p:cond delay="0"/>
                                          </p:stCondLst>
                                        </p:cTn>
                                        <p:tgtEl>
                                          <p:spTgt spid="477"/>
                                        </p:tgtEl>
                                        <p:attrNameLst>
                                          <p:attrName>style.visibility</p:attrName>
                                        </p:attrNameLst>
                                      </p:cBhvr>
                                      <p:to>
                                        <p:strVal val="visible"/>
                                      </p:to>
                                    </p:set>
                                    <p:anim calcmode="lin" valueType="num">
                                      <p:cBhvr additive="base">
                                        <p:cTn dur="500"/>
                                        <p:tgtEl>
                                          <p:spTgt spid="47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70"/>
                                        </p:tgtEl>
                                        <p:attrNameLst>
                                          <p:attrName>style.visibility</p:attrName>
                                        </p:attrNameLst>
                                      </p:cBhvr>
                                      <p:to>
                                        <p:strVal val="visible"/>
                                      </p:to>
                                    </p:set>
                                    <p:anim calcmode="lin" valueType="num">
                                      <p:cBhvr additive="base">
                                        <p:cTn dur="500"/>
                                        <p:tgtEl>
                                          <p:spTgt spid="47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71"/>
                                        </p:tgtEl>
                                        <p:attrNameLst>
                                          <p:attrName>style.visibility</p:attrName>
                                        </p:attrNameLst>
                                      </p:cBhvr>
                                      <p:to>
                                        <p:strVal val="visible"/>
                                      </p:to>
                                    </p:set>
                                    <p:anim calcmode="lin" valueType="num">
                                      <p:cBhvr additive="base">
                                        <p:cTn dur="500"/>
                                        <p:tgtEl>
                                          <p:spTgt spid="47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72"/>
                                        </p:tgtEl>
                                        <p:attrNameLst>
                                          <p:attrName>style.visibility</p:attrName>
                                        </p:attrNameLst>
                                      </p:cBhvr>
                                      <p:to>
                                        <p:strVal val="visible"/>
                                      </p:to>
                                    </p:set>
                                    <p:anim calcmode="lin" valueType="num">
                                      <p:cBhvr additive="base">
                                        <p:cTn dur="500"/>
                                        <p:tgtEl>
                                          <p:spTgt spid="47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73"/>
                                        </p:tgtEl>
                                        <p:attrNameLst>
                                          <p:attrName>style.visibility</p:attrName>
                                        </p:attrNameLst>
                                      </p:cBhvr>
                                      <p:to>
                                        <p:strVal val="visible"/>
                                      </p:to>
                                    </p:set>
                                    <p:anim calcmode="lin" valueType="num">
                                      <p:cBhvr additive="base">
                                        <p:cTn dur="500"/>
                                        <p:tgtEl>
                                          <p:spTgt spid="47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74"/>
                                        </p:tgtEl>
                                        <p:attrNameLst>
                                          <p:attrName>style.visibility</p:attrName>
                                        </p:attrNameLst>
                                      </p:cBhvr>
                                      <p:to>
                                        <p:strVal val="visible"/>
                                      </p:to>
                                    </p:set>
                                    <p:anim calcmode="lin" valueType="num">
                                      <p:cBhvr additive="base">
                                        <p:cTn dur="500"/>
                                        <p:tgtEl>
                                          <p:spTgt spid="47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pic>
        <p:nvPicPr>
          <p:cNvPr id="488" name="Google Shape;488;p15"/>
          <p:cNvPicPr preferRelativeResize="0"/>
          <p:nvPr/>
        </p:nvPicPr>
        <p:blipFill rotWithShape="1">
          <a:blip r:embed="rId3">
            <a:alphaModFix/>
          </a:blip>
          <a:srcRect b="0" l="40643" r="3801" t="0"/>
          <a:stretch/>
        </p:blipFill>
        <p:spPr>
          <a:xfrm flipH="1">
            <a:off x="0" y="0"/>
            <a:ext cx="12192000" cy="6858000"/>
          </a:xfrm>
          <a:prstGeom prst="rect">
            <a:avLst/>
          </a:prstGeom>
          <a:noFill/>
          <a:ln>
            <a:noFill/>
          </a:ln>
        </p:spPr>
      </p:pic>
      <p:sp>
        <p:nvSpPr>
          <p:cNvPr id="489" name="Google Shape;489;p15"/>
          <p:cNvSpPr/>
          <p:nvPr/>
        </p:nvSpPr>
        <p:spPr>
          <a:xfrm>
            <a:off x="0" y="0"/>
            <a:ext cx="12192000" cy="6858001"/>
          </a:xfrm>
          <a:prstGeom prst="rect">
            <a:avLst/>
          </a:prstGeom>
          <a:gradFill>
            <a:gsLst>
              <a:gs pos="0">
                <a:srgbClr val="FFFFFF">
                  <a:alpha val="55686"/>
                </a:srgbClr>
              </a:gs>
              <a:gs pos="1000">
                <a:srgbClr val="FFFFFF">
                  <a:alpha val="55686"/>
                </a:srgbClr>
              </a:gs>
              <a:gs pos="81000">
                <a:schemeClr val="lt1"/>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Arial"/>
              <a:ea typeface="Arial"/>
              <a:cs typeface="Arial"/>
              <a:sym typeface="Arial"/>
            </a:endParaRPr>
          </a:p>
        </p:txBody>
      </p:sp>
      <p:sp>
        <p:nvSpPr>
          <p:cNvPr id="490" name="Google Shape;490;p15"/>
          <p:cNvSpPr/>
          <p:nvPr/>
        </p:nvSpPr>
        <p:spPr>
          <a:xfrm>
            <a:off x="10263" y="1577862"/>
            <a:ext cx="12184173" cy="2776377"/>
          </a:xfrm>
          <a:prstGeom prst="rect">
            <a:avLst/>
          </a:prstGeom>
          <a:blipFill rotWithShape="1">
            <a:blip r:embed="rId4">
              <a:alphaModFix/>
            </a:blip>
            <a:stretch>
              <a:fillRect b="-96352" l="0" r="0" t="-96352"/>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91" name="Google Shape;491;p15"/>
          <p:cNvSpPr/>
          <p:nvPr/>
        </p:nvSpPr>
        <p:spPr>
          <a:xfrm>
            <a:off x="10264" y="1577862"/>
            <a:ext cx="12181736" cy="2776377"/>
          </a:xfrm>
          <a:prstGeom prst="rect">
            <a:avLst/>
          </a:prstGeom>
          <a:gradFill>
            <a:gsLst>
              <a:gs pos="0">
                <a:srgbClr val="82C9C5">
                  <a:alpha val="33725"/>
                </a:srgbClr>
              </a:gs>
              <a:gs pos="1000">
                <a:srgbClr val="82C9C5">
                  <a:alpha val="33725"/>
                </a:srgbClr>
              </a:gs>
              <a:gs pos="100000">
                <a:srgbClr val="236FA7">
                  <a:alpha val="7843"/>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92" name="Google Shape;492;p15"/>
          <p:cNvSpPr txBox="1"/>
          <p:nvPr/>
        </p:nvSpPr>
        <p:spPr>
          <a:xfrm>
            <a:off x="1433195" y="5108575"/>
            <a:ext cx="9034780" cy="737235"/>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lang="en-US" sz="1400">
                <a:solidFill>
                  <a:srgbClr val="3A3838"/>
                </a:solidFill>
                <a:latin typeface="Open Sans"/>
                <a:ea typeface="Open Sans"/>
                <a:cs typeface="Open Sans"/>
                <a:sym typeface="Open Sans"/>
              </a:rPr>
              <a:t>This chapter mentions the product price structure and management indicators of our work. We briefly introduce the present and future of the market.</a:t>
            </a:r>
            <a:endParaRPr/>
          </a:p>
        </p:txBody>
      </p:sp>
      <p:sp>
        <p:nvSpPr>
          <p:cNvPr id="493" name="Google Shape;493;p15"/>
          <p:cNvSpPr txBox="1"/>
          <p:nvPr/>
        </p:nvSpPr>
        <p:spPr>
          <a:xfrm>
            <a:off x="5383361" y="4541195"/>
            <a:ext cx="1447800" cy="70675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82C9C5"/>
                </a:solidFill>
                <a:latin typeface="Arial"/>
                <a:ea typeface="Arial"/>
                <a:cs typeface="Arial"/>
                <a:sym typeface="Arial"/>
              </a:rPr>
              <a:t>Misc.</a:t>
            </a:r>
            <a:endParaRPr/>
          </a:p>
        </p:txBody>
      </p:sp>
      <p:sp>
        <p:nvSpPr>
          <p:cNvPr id="494" name="Google Shape;494;p15"/>
          <p:cNvSpPr/>
          <p:nvPr/>
        </p:nvSpPr>
        <p:spPr>
          <a:xfrm>
            <a:off x="11051496" y="1826492"/>
            <a:ext cx="363581" cy="363581"/>
          </a:xfrm>
          <a:prstGeom prst="plus">
            <a:avLst>
              <a:gd fmla="val 34749" name="adj"/>
            </a:avLst>
          </a:prstGeom>
          <a:solidFill>
            <a:schemeClr val="lt1">
              <a:alpha val="55686"/>
            </a:schemeClr>
          </a:solidFill>
          <a:ln>
            <a:noFill/>
          </a:ln>
          <a:effectLst>
            <a:outerShdw blurRad="254000" rotWithShape="0" algn="tl" dir="2700000" dist="635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95" name="Google Shape;495;p15"/>
          <p:cNvSpPr/>
          <p:nvPr/>
        </p:nvSpPr>
        <p:spPr>
          <a:xfrm>
            <a:off x="2838463" y="1577863"/>
            <a:ext cx="6527772" cy="2776377"/>
          </a:xfrm>
          <a:custGeom>
            <a:rect b="b" l="l" r="r" t="t"/>
            <a:pathLst>
              <a:path extrusionOk="0" h="2776377" w="6527772">
                <a:moveTo>
                  <a:pt x="5348133" y="0"/>
                </a:moveTo>
                <a:lnTo>
                  <a:pt x="6214563" y="0"/>
                </a:lnTo>
                <a:lnTo>
                  <a:pt x="6271280" y="117737"/>
                </a:lnTo>
                <a:cubicBezTo>
                  <a:pt x="6436441" y="508223"/>
                  <a:pt x="6527772" y="937540"/>
                  <a:pt x="6527772" y="1388188"/>
                </a:cubicBezTo>
                <a:cubicBezTo>
                  <a:pt x="6527772" y="1838837"/>
                  <a:pt x="6436441" y="2268154"/>
                  <a:pt x="6271280" y="2658640"/>
                </a:cubicBezTo>
                <a:lnTo>
                  <a:pt x="6214563" y="2776377"/>
                </a:lnTo>
                <a:lnTo>
                  <a:pt x="5348131" y="2776377"/>
                </a:lnTo>
                <a:lnTo>
                  <a:pt x="5466199" y="2582031"/>
                </a:lnTo>
                <a:cubicBezTo>
                  <a:pt x="5658984" y="2227146"/>
                  <a:pt x="5768491" y="1820455"/>
                  <a:pt x="5768491" y="1388187"/>
                </a:cubicBezTo>
                <a:cubicBezTo>
                  <a:pt x="5768491" y="955920"/>
                  <a:pt x="5658984" y="549229"/>
                  <a:pt x="5466199" y="194343"/>
                </a:cubicBezTo>
                <a:close/>
                <a:moveTo>
                  <a:pt x="313209" y="0"/>
                </a:moveTo>
                <a:lnTo>
                  <a:pt x="1179638" y="0"/>
                </a:lnTo>
                <a:lnTo>
                  <a:pt x="1061572" y="194343"/>
                </a:lnTo>
                <a:cubicBezTo>
                  <a:pt x="868786" y="549229"/>
                  <a:pt x="759279" y="955920"/>
                  <a:pt x="759279" y="1388187"/>
                </a:cubicBezTo>
                <a:cubicBezTo>
                  <a:pt x="759279" y="1820455"/>
                  <a:pt x="868786" y="2227146"/>
                  <a:pt x="1061572" y="2582031"/>
                </a:cubicBezTo>
                <a:lnTo>
                  <a:pt x="1179640" y="2776377"/>
                </a:lnTo>
                <a:lnTo>
                  <a:pt x="313210" y="2776377"/>
                </a:lnTo>
                <a:lnTo>
                  <a:pt x="256493" y="2658640"/>
                </a:lnTo>
                <a:cubicBezTo>
                  <a:pt x="91331" y="2268154"/>
                  <a:pt x="0" y="1838837"/>
                  <a:pt x="0" y="1388188"/>
                </a:cubicBezTo>
                <a:cubicBezTo>
                  <a:pt x="0" y="937540"/>
                  <a:pt x="91331" y="508223"/>
                  <a:pt x="256493" y="117737"/>
                </a:cubicBezTo>
                <a:close/>
              </a:path>
            </a:pathLst>
          </a:custGeom>
          <a:gradFill>
            <a:gsLst>
              <a:gs pos="0">
                <a:srgbClr val="82C9C5"/>
              </a:gs>
              <a:gs pos="1000">
                <a:srgbClr val="82C9C5"/>
              </a:gs>
              <a:gs pos="100000">
                <a:srgbClr val="236FA7"/>
              </a:gs>
            </a:gsLst>
            <a:lin ang="5400000" scaled="0"/>
          </a:gradFill>
          <a:ln>
            <a:noFill/>
          </a:ln>
          <a:effectLst>
            <a:outerShdw blurRad="101600" rotWithShape="0" algn="tl" dir="2700000" dist="381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96" name="Google Shape;496;p15"/>
          <p:cNvGrpSpPr/>
          <p:nvPr/>
        </p:nvGrpSpPr>
        <p:grpSpPr>
          <a:xfrm>
            <a:off x="4887305" y="1766101"/>
            <a:ext cx="2437914" cy="2437912"/>
            <a:chOff x="4887305" y="1973881"/>
            <a:chExt cx="2437914" cy="2437912"/>
          </a:xfrm>
        </p:grpSpPr>
        <p:sp>
          <p:nvSpPr>
            <p:cNvPr id="497" name="Google Shape;497;p15"/>
            <p:cNvSpPr/>
            <p:nvPr/>
          </p:nvSpPr>
          <p:spPr>
            <a:xfrm>
              <a:off x="4887305" y="1973881"/>
              <a:ext cx="2437914" cy="2437912"/>
            </a:xfrm>
            <a:prstGeom prst="ellipse">
              <a:avLst/>
            </a:prstGeom>
            <a:solidFill>
              <a:schemeClr val="lt1"/>
            </a:solidFill>
            <a:ln>
              <a:noFill/>
            </a:ln>
            <a:effectLst>
              <a:outerShdw blurRad="101600" rotWithShape="0" algn="tl" dir="2700000" dist="381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98" name="Google Shape;498;p15"/>
            <p:cNvSpPr txBox="1"/>
            <p:nvPr/>
          </p:nvSpPr>
          <p:spPr>
            <a:xfrm>
              <a:off x="5410702" y="2413688"/>
              <a:ext cx="1404620" cy="1322070"/>
            </a:xfrm>
            <a:prstGeom prst="rect">
              <a:avLst/>
            </a:prstGeom>
            <a:noFill/>
            <a:ln>
              <a:noFill/>
            </a:ln>
            <a:effectLst>
              <a:outerShdw blurRad="101600" rotWithShape="0" algn="tl" dir="2700000" dist="38100">
                <a:srgbClr val="000000">
                  <a:alpha val="24705"/>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8000">
                  <a:solidFill>
                    <a:srgbClr val="82C9C5"/>
                  </a:solidFill>
                  <a:latin typeface="Arial"/>
                  <a:ea typeface="Arial"/>
                  <a:cs typeface="Arial"/>
                  <a:sym typeface="Arial"/>
                </a:rPr>
                <a:t>05</a:t>
              </a:r>
              <a:endParaRPr b="1" sz="8000">
                <a:solidFill>
                  <a:srgbClr val="82C9C5"/>
                </a:solidFill>
                <a:latin typeface="Arial"/>
                <a:ea typeface="Arial"/>
                <a:cs typeface="Arial"/>
                <a:sym typeface="Arial"/>
              </a:endParaRPr>
            </a:p>
          </p:txBody>
        </p:sp>
        <p:sp>
          <p:nvSpPr>
            <p:cNvPr id="499" name="Google Shape;499;p15"/>
            <p:cNvSpPr txBox="1"/>
            <p:nvPr/>
          </p:nvSpPr>
          <p:spPr>
            <a:xfrm>
              <a:off x="5500614" y="3546453"/>
              <a:ext cx="1227640" cy="369332"/>
            </a:xfrm>
            <a:prstGeom prst="rect">
              <a:avLst/>
            </a:prstGeom>
            <a:noFill/>
            <a:ln>
              <a:noFill/>
            </a:ln>
            <a:effectLst>
              <a:outerShdw blurRad="101600" rotWithShape="0" algn="tl" dir="2700000" dist="38100">
                <a:srgbClr val="000000">
                  <a:alpha val="24705"/>
                </a:srgbClr>
              </a:outerShdw>
            </a:effectLst>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rgbClr val="82C9C5"/>
                  </a:solidFill>
                  <a:latin typeface="Arial"/>
                  <a:ea typeface="Arial"/>
                  <a:cs typeface="Arial"/>
                  <a:sym typeface="Arial"/>
                </a:rPr>
                <a:t>PART</a:t>
              </a:r>
              <a:endParaRPr sz="1800">
                <a:solidFill>
                  <a:srgbClr val="82C9C5"/>
                </a:solidFill>
                <a:latin typeface="Arial"/>
                <a:ea typeface="Arial"/>
                <a:cs typeface="Arial"/>
                <a:sym typeface="Arial"/>
              </a:endParaRPr>
            </a:p>
          </p:txBody>
        </p:sp>
      </p:grpSp>
      <p:sp>
        <p:nvSpPr>
          <p:cNvPr id="500" name="Google Shape;500;p15"/>
          <p:cNvSpPr/>
          <p:nvPr/>
        </p:nvSpPr>
        <p:spPr>
          <a:xfrm>
            <a:off x="363508" y="3779349"/>
            <a:ext cx="221108" cy="221108"/>
          </a:xfrm>
          <a:prstGeom prst="plus">
            <a:avLst>
              <a:gd fmla="val 34749" name="adj"/>
            </a:avLst>
          </a:prstGeom>
          <a:solidFill>
            <a:schemeClr val="lt1">
              <a:alpha val="55686"/>
            </a:schemeClr>
          </a:solidFill>
          <a:ln>
            <a:noFill/>
          </a:ln>
          <a:effectLst>
            <a:outerShdw blurRad="254000" rotWithShape="0" algn="tl" dir="2700000" dist="635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501" name="Google Shape;501;p15"/>
          <p:cNvGrpSpPr/>
          <p:nvPr/>
        </p:nvGrpSpPr>
        <p:grpSpPr>
          <a:xfrm>
            <a:off x="3209290" y="6081395"/>
            <a:ext cx="5810250" cy="275590"/>
            <a:chOff x="5483" y="9404"/>
            <a:chExt cx="9150" cy="434"/>
          </a:xfrm>
        </p:grpSpPr>
        <p:sp>
          <p:nvSpPr>
            <p:cNvPr id="502" name="Google Shape;502;p15"/>
            <p:cNvSpPr txBox="1"/>
            <p:nvPr/>
          </p:nvSpPr>
          <p:spPr>
            <a:xfrm>
              <a:off x="9972" y="9404"/>
              <a:ext cx="1833" cy="43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7F7F7F"/>
                </a:buClr>
                <a:buSzPts val="1200"/>
                <a:buFont typeface="Noto Sans Symbols"/>
                <a:buChar char="🞐"/>
              </a:pPr>
              <a:r>
                <a:rPr lang="en-US" sz="1200">
                  <a:solidFill>
                    <a:srgbClr val="7F7F7F"/>
                  </a:solidFill>
                  <a:latin typeface="Arial"/>
                  <a:ea typeface="Arial"/>
                  <a:cs typeface="Arial"/>
                  <a:sym typeface="Arial"/>
                </a:rPr>
                <a:t>Less Pain</a:t>
              </a:r>
              <a:endParaRPr sz="1200">
                <a:solidFill>
                  <a:srgbClr val="7F7F7F"/>
                </a:solidFill>
                <a:latin typeface="Arial"/>
                <a:ea typeface="Arial"/>
                <a:cs typeface="Arial"/>
                <a:sym typeface="Arial"/>
              </a:endParaRPr>
            </a:p>
          </p:txBody>
        </p:sp>
        <p:sp>
          <p:nvSpPr>
            <p:cNvPr id="503" name="Google Shape;503;p15"/>
            <p:cNvSpPr txBox="1"/>
            <p:nvPr/>
          </p:nvSpPr>
          <p:spPr>
            <a:xfrm>
              <a:off x="7430" y="9404"/>
              <a:ext cx="2370" cy="43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7F7F7F"/>
                </a:buClr>
                <a:buSzPts val="1200"/>
                <a:buFont typeface="Noto Sans Symbols"/>
                <a:buChar char="🞐"/>
              </a:pPr>
              <a:r>
                <a:rPr lang="en-US" sz="1200">
                  <a:solidFill>
                    <a:srgbClr val="7F7F7F"/>
                  </a:solidFill>
                  <a:latin typeface="Arial"/>
                  <a:ea typeface="Arial"/>
                  <a:cs typeface="Arial"/>
                  <a:sym typeface="Arial"/>
                </a:rPr>
                <a:t>Foaming Type</a:t>
              </a:r>
              <a:endParaRPr sz="1200">
                <a:solidFill>
                  <a:srgbClr val="7F7F7F"/>
                </a:solidFill>
                <a:latin typeface="Arial"/>
                <a:ea typeface="Arial"/>
                <a:cs typeface="Arial"/>
                <a:sym typeface="Arial"/>
              </a:endParaRPr>
            </a:p>
          </p:txBody>
        </p:sp>
        <p:sp>
          <p:nvSpPr>
            <p:cNvPr id="504" name="Google Shape;504;p15"/>
            <p:cNvSpPr txBox="1"/>
            <p:nvPr/>
          </p:nvSpPr>
          <p:spPr>
            <a:xfrm>
              <a:off x="5483" y="9404"/>
              <a:ext cx="1775" cy="434"/>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rgbClr val="7F7F7F"/>
                </a:buClr>
                <a:buSzPts val="1200"/>
                <a:buFont typeface="Noto Sans Symbols"/>
                <a:buChar char="🞐"/>
              </a:pPr>
              <a:r>
                <a:rPr lang="en-US" sz="1200">
                  <a:solidFill>
                    <a:srgbClr val="7F7F7F"/>
                  </a:solidFill>
                  <a:latin typeface="Arial"/>
                  <a:ea typeface="Arial"/>
                  <a:cs typeface="Arial"/>
                  <a:sym typeface="Arial"/>
                </a:rPr>
                <a:t>Spider Silk</a:t>
              </a:r>
              <a:endParaRPr sz="1200">
                <a:solidFill>
                  <a:srgbClr val="7F7F7F"/>
                </a:solidFill>
                <a:latin typeface="Arial"/>
                <a:ea typeface="Arial"/>
                <a:cs typeface="Arial"/>
                <a:sym typeface="Arial"/>
              </a:endParaRPr>
            </a:p>
          </p:txBody>
        </p:sp>
        <p:sp>
          <p:nvSpPr>
            <p:cNvPr id="505" name="Google Shape;505;p15"/>
            <p:cNvSpPr txBox="1"/>
            <p:nvPr/>
          </p:nvSpPr>
          <p:spPr>
            <a:xfrm>
              <a:off x="11977" y="9404"/>
              <a:ext cx="2656" cy="43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7F7F7F"/>
                </a:buClr>
                <a:buSzPts val="1200"/>
                <a:buFont typeface="Noto Sans Symbols"/>
                <a:buChar char="🞐"/>
              </a:pPr>
              <a:r>
                <a:rPr lang="en-US" sz="1200">
                  <a:solidFill>
                    <a:srgbClr val="7F7F7F"/>
                  </a:solidFill>
                  <a:latin typeface="Arial"/>
                  <a:ea typeface="Arial"/>
                  <a:cs typeface="Arial"/>
                  <a:sym typeface="Arial"/>
                </a:rPr>
                <a:t>Easy Application</a:t>
              </a:r>
              <a:endParaRPr sz="1200">
                <a:solidFill>
                  <a:srgbClr val="7F7F7F"/>
                </a:solidFill>
                <a:latin typeface="Arial"/>
                <a:ea typeface="Arial"/>
                <a:cs typeface="Arial"/>
                <a:sym typeface="Arial"/>
              </a:endParaRPr>
            </a:p>
          </p:txBody>
        </p:sp>
      </p:grpSp>
    </p:spTree>
  </p:cSld>
  <p:clrMapOvr>
    <a:masterClrMapping/>
  </p:clrMapOvr>
  <p:transition advClick="0" spd="slow" p14:dur="1600">
    <p:blinds dir="ver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494"/>
                                        </p:tgtEl>
                                        <p:attrNameLst>
                                          <p:attrName>style.visibility</p:attrName>
                                        </p:attrNameLst>
                                      </p:cBhvr>
                                      <p:to>
                                        <p:strVal val="visible"/>
                                      </p:to>
                                    </p:set>
                                    <p:anim calcmode="lin" valueType="num">
                                      <p:cBhvr additive="base">
                                        <p:cTn dur="500"/>
                                        <p:tgtEl>
                                          <p:spTgt spid="494"/>
                                        </p:tgtEl>
                                        <p:attrNameLst>
                                          <p:attrName>ppt_w</p:attrName>
                                        </p:attrNameLst>
                                      </p:cBhvr>
                                      <p:tavLst>
                                        <p:tav fmla="" tm="0">
                                          <p:val>
                                            <p:strVal val="0"/>
                                          </p:val>
                                        </p:tav>
                                        <p:tav fmla="" tm="100000">
                                          <p:val>
                                            <p:strVal val="#ppt_w"/>
                                          </p:val>
                                        </p:tav>
                                      </p:tavLst>
                                    </p:anim>
                                    <p:anim calcmode="lin" valueType="num">
                                      <p:cBhvr additive="base">
                                        <p:cTn dur="500"/>
                                        <p:tgtEl>
                                          <p:spTgt spid="49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500"/>
                                        </p:tgtEl>
                                        <p:attrNameLst>
                                          <p:attrName>style.visibility</p:attrName>
                                        </p:attrNameLst>
                                      </p:cBhvr>
                                      <p:to>
                                        <p:strVal val="visible"/>
                                      </p:to>
                                    </p:set>
                                    <p:anim calcmode="lin" valueType="num">
                                      <p:cBhvr additive="base">
                                        <p:cTn dur="500"/>
                                        <p:tgtEl>
                                          <p:spTgt spid="500"/>
                                        </p:tgtEl>
                                        <p:attrNameLst>
                                          <p:attrName>ppt_w</p:attrName>
                                        </p:attrNameLst>
                                      </p:cBhvr>
                                      <p:tavLst>
                                        <p:tav fmla="" tm="0">
                                          <p:val>
                                            <p:strVal val="0"/>
                                          </p:val>
                                        </p:tav>
                                        <p:tav fmla="" tm="100000">
                                          <p:val>
                                            <p:strVal val="#ppt_w"/>
                                          </p:val>
                                        </p:tav>
                                      </p:tavLst>
                                    </p:anim>
                                    <p:anim calcmode="lin" valueType="num">
                                      <p:cBhvr additive="base">
                                        <p:cTn dur="500"/>
                                        <p:tgtEl>
                                          <p:spTgt spid="500"/>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500"/>
                                        <p:tgtEl>
                                          <p:spTgt spid="490"/>
                                        </p:tgtEl>
                                      </p:cBhvr>
                                    </p:animEffect>
                                  </p:childTnLst>
                                </p:cTn>
                              </p:par>
                              <p:par>
                                <p:cTn fill="hold" nodeType="with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500"/>
                                        <p:tgtEl>
                                          <p:spTgt spid="491"/>
                                        </p:tgtEl>
                                      </p:cBhvr>
                                    </p:animEffect>
                                  </p:childTnLst>
                                </p:cTn>
                              </p:par>
                              <p:par>
                                <p:cTn fill="hold" nodeType="with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500"/>
                                        <p:tgtEl>
                                          <p:spTgt spid="495"/>
                                        </p:tgtEl>
                                      </p:cBhvr>
                                    </p:animEffect>
                                  </p:childTnLst>
                                </p:cTn>
                              </p:par>
                              <p:par>
                                <p:cTn fill="hold" nodeType="withEffect" presetClass="entr" presetID="2" presetSubtype="1">
                                  <p:stCondLst>
                                    <p:cond delay="250"/>
                                  </p:stCondLst>
                                  <p:childTnLst>
                                    <p:set>
                                      <p:cBhvr>
                                        <p:cTn dur="1" fill="hold">
                                          <p:stCondLst>
                                            <p:cond delay="0"/>
                                          </p:stCondLst>
                                        </p:cTn>
                                        <p:tgtEl>
                                          <p:spTgt spid="496"/>
                                        </p:tgtEl>
                                        <p:attrNameLst>
                                          <p:attrName>style.visibility</p:attrName>
                                        </p:attrNameLst>
                                      </p:cBhvr>
                                      <p:to>
                                        <p:strVal val="visible"/>
                                      </p:to>
                                    </p:set>
                                    <p:anim calcmode="lin" valueType="num">
                                      <p:cBhvr additive="base">
                                        <p:cTn dur="750"/>
                                        <p:tgtEl>
                                          <p:spTgt spid="496"/>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750"/>
                                  </p:stCondLst>
                                  <p:childTnLst>
                                    <p:set>
                                      <p:cBhvr>
                                        <p:cTn dur="1" fill="hold">
                                          <p:stCondLst>
                                            <p:cond delay="0"/>
                                          </p:stCondLst>
                                        </p:cTn>
                                        <p:tgtEl>
                                          <p:spTgt spid="493"/>
                                        </p:tgtEl>
                                        <p:attrNameLst>
                                          <p:attrName>style.visibility</p:attrName>
                                        </p:attrNameLst>
                                      </p:cBhvr>
                                      <p:to>
                                        <p:strVal val="visible"/>
                                      </p:to>
                                    </p:set>
                                    <p:animEffect filter="fade" transition="in">
                                      <p:cBhvr>
                                        <p:cTn dur="500"/>
                                        <p:tgtEl>
                                          <p:spTgt spid="493"/>
                                        </p:tgtEl>
                                      </p:cBhvr>
                                    </p:animEffect>
                                  </p:childTnLst>
                                </p:cTn>
                              </p:par>
                              <p:par>
                                <p:cTn fill="hold" nodeType="withEffect" presetClass="entr" presetID="10" presetSubtype="0">
                                  <p:stCondLst>
                                    <p:cond delay="1250"/>
                                  </p:stCondLst>
                                  <p:childTnLst>
                                    <p:set>
                                      <p:cBhvr>
                                        <p:cTn dur="1" fill="hold">
                                          <p:stCondLst>
                                            <p:cond delay="0"/>
                                          </p:stCondLst>
                                        </p:cTn>
                                        <p:tgtEl>
                                          <p:spTgt spid="492"/>
                                        </p:tgtEl>
                                        <p:attrNameLst>
                                          <p:attrName>style.visibility</p:attrName>
                                        </p:attrNameLst>
                                      </p:cBhvr>
                                      <p:to>
                                        <p:strVal val="visible"/>
                                      </p:to>
                                    </p:set>
                                    <p:animEffect filter="fade" transition="in">
                                      <p:cBhvr>
                                        <p:cTn dur="500"/>
                                        <p:tgtEl>
                                          <p:spTgt spid="4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16"/>
          <p:cNvSpPr/>
          <p:nvPr/>
        </p:nvSpPr>
        <p:spPr>
          <a:xfrm>
            <a:off x="958959" y="1449457"/>
            <a:ext cx="10134381" cy="2771484"/>
          </a:xfrm>
          <a:prstGeom prst="roundRect">
            <a:avLst>
              <a:gd fmla="val 8099" name="adj"/>
            </a:avLst>
          </a:prstGeom>
          <a:solidFill>
            <a:schemeClr val="lt1"/>
          </a:solidFill>
          <a:ln>
            <a:noFill/>
          </a:ln>
          <a:effectLst>
            <a:outerShdw blurRad="165100" sx="102000" rotWithShape="0" algn="ctr" sy="102000">
              <a:srgbClr val="236FA7">
                <a:alpha val="1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12" name="Google Shape;512;p16"/>
          <p:cNvSpPr txBox="1"/>
          <p:nvPr/>
        </p:nvSpPr>
        <p:spPr>
          <a:xfrm>
            <a:off x="1292333" y="1702907"/>
            <a:ext cx="4336999"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rgbClr val="82C9C5"/>
                </a:solidFill>
                <a:latin typeface="Arial"/>
                <a:ea typeface="Arial"/>
                <a:cs typeface="Arial"/>
                <a:sym typeface="Arial"/>
              </a:rPr>
              <a:t>$2.43Bn</a:t>
            </a:r>
            <a:endParaRPr sz="6000">
              <a:solidFill>
                <a:srgbClr val="82C9C5"/>
              </a:solidFill>
              <a:latin typeface="Arial"/>
              <a:ea typeface="Arial"/>
              <a:cs typeface="Arial"/>
              <a:sym typeface="Arial"/>
            </a:endParaRPr>
          </a:p>
        </p:txBody>
      </p:sp>
      <p:sp>
        <p:nvSpPr>
          <p:cNvPr id="513" name="Google Shape;513;p16"/>
          <p:cNvSpPr/>
          <p:nvPr/>
        </p:nvSpPr>
        <p:spPr>
          <a:xfrm>
            <a:off x="1317074" y="2693855"/>
            <a:ext cx="4115242" cy="50961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000">
                <a:solidFill>
                  <a:srgbClr val="3A3838"/>
                </a:solidFill>
                <a:latin typeface="Arial"/>
                <a:ea typeface="Arial"/>
                <a:cs typeface="Arial"/>
                <a:sym typeface="Arial"/>
              </a:rPr>
              <a:t>Huge and still growing market</a:t>
            </a:r>
            <a:endParaRPr b="1" sz="2000">
              <a:solidFill>
                <a:srgbClr val="3A3838"/>
              </a:solidFill>
              <a:latin typeface="Arial"/>
              <a:ea typeface="Arial"/>
              <a:cs typeface="Arial"/>
              <a:sym typeface="Arial"/>
            </a:endParaRPr>
          </a:p>
        </p:txBody>
      </p:sp>
      <p:sp>
        <p:nvSpPr>
          <p:cNvPr id="514" name="Google Shape;514;p16"/>
          <p:cNvSpPr txBox="1"/>
          <p:nvPr/>
        </p:nvSpPr>
        <p:spPr>
          <a:xfrm>
            <a:off x="1317073" y="3068873"/>
            <a:ext cx="5661927" cy="89069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200">
                <a:solidFill>
                  <a:srgbClr val="3A3838"/>
                </a:solidFill>
                <a:latin typeface="Arial"/>
                <a:ea typeface="Arial"/>
                <a:cs typeface="Arial"/>
                <a:sym typeface="Arial"/>
              </a:rPr>
              <a:t>The global burn care market size was valued at USD 2.43 billion in 2022 and is projected to grow at a compound annual growth rate (CAGR) of 7.15% from 2023 to 2030.</a:t>
            </a:r>
            <a:endParaRPr/>
          </a:p>
        </p:txBody>
      </p:sp>
      <p:cxnSp>
        <p:nvCxnSpPr>
          <p:cNvPr id="515" name="Google Shape;515;p16"/>
          <p:cNvCxnSpPr/>
          <p:nvPr/>
        </p:nvCxnSpPr>
        <p:spPr>
          <a:xfrm rot="10800000">
            <a:off x="4218759" y="4669496"/>
            <a:ext cx="0" cy="1249433"/>
          </a:xfrm>
          <a:prstGeom prst="straightConnector1">
            <a:avLst/>
          </a:prstGeom>
          <a:noFill/>
          <a:ln cap="flat" cmpd="sng" w="19050">
            <a:solidFill>
              <a:srgbClr val="82C9C5"/>
            </a:solidFill>
            <a:prstDash val="solid"/>
            <a:miter lim="800000"/>
            <a:headEnd len="sm" w="sm" type="none"/>
            <a:tailEnd len="sm" w="sm" type="none"/>
          </a:ln>
        </p:spPr>
      </p:cxnSp>
      <p:cxnSp>
        <p:nvCxnSpPr>
          <p:cNvPr id="516" name="Google Shape;516;p16"/>
          <p:cNvCxnSpPr/>
          <p:nvPr/>
        </p:nvCxnSpPr>
        <p:spPr>
          <a:xfrm rot="10800000">
            <a:off x="7749359" y="4669496"/>
            <a:ext cx="0" cy="1249433"/>
          </a:xfrm>
          <a:prstGeom prst="straightConnector1">
            <a:avLst/>
          </a:prstGeom>
          <a:noFill/>
          <a:ln cap="flat" cmpd="sng" w="19050">
            <a:solidFill>
              <a:srgbClr val="82C9C5"/>
            </a:solidFill>
            <a:prstDash val="solid"/>
            <a:miter lim="800000"/>
            <a:headEnd len="sm" w="sm" type="none"/>
            <a:tailEnd len="sm" w="sm" type="none"/>
          </a:ln>
        </p:spPr>
      </p:cxnSp>
      <p:sp>
        <p:nvSpPr>
          <p:cNvPr id="517" name="Google Shape;517;p16"/>
          <p:cNvSpPr/>
          <p:nvPr/>
        </p:nvSpPr>
        <p:spPr>
          <a:xfrm>
            <a:off x="1378372" y="4567814"/>
            <a:ext cx="2628000" cy="44588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rgbClr val="3A3838"/>
                </a:solidFill>
                <a:latin typeface="Arial"/>
                <a:ea typeface="Arial"/>
                <a:cs typeface="Arial"/>
                <a:sym typeface="Arial"/>
              </a:rPr>
              <a:t>Target Market </a:t>
            </a:r>
            <a:endParaRPr b="1" sz="1600">
              <a:solidFill>
                <a:srgbClr val="3A3838"/>
              </a:solidFill>
              <a:latin typeface="Arial"/>
              <a:ea typeface="Arial"/>
              <a:cs typeface="Arial"/>
              <a:sym typeface="Arial"/>
            </a:endParaRPr>
          </a:p>
        </p:txBody>
      </p:sp>
      <p:sp>
        <p:nvSpPr>
          <p:cNvPr id="518" name="Google Shape;518;p16"/>
          <p:cNvSpPr txBox="1"/>
          <p:nvPr/>
        </p:nvSpPr>
        <p:spPr>
          <a:xfrm>
            <a:off x="1240578" y="5014396"/>
            <a:ext cx="2819316" cy="119888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US" sz="1200">
                <a:solidFill>
                  <a:srgbClr val="3A3838"/>
                </a:solidFill>
                <a:latin typeface="Arial"/>
                <a:ea typeface="Arial"/>
                <a:cs typeface="Arial"/>
                <a:sym typeface="Arial"/>
              </a:rPr>
              <a:t>The half of this market is focused on“dressing” which will be the target market of our product.</a:t>
            </a:r>
            <a:endParaRPr/>
          </a:p>
        </p:txBody>
      </p:sp>
      <p:sp>
        <p:nvSpPr>
          <p:cNvPr id="519" name="Google Shape;519;p16"/>
          <p:cNvSpPr/>
          <p:nvPr/>
        </p:nvSpPr>
        <p:spPr>
          <a:xfrm>
            <a:off x="4618693" y="4567814"/>
            <a:ext cx="2427593" cy="44588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rgbClr val="3A3838"/>
                </a:solidFill>
                <a:latin typeface="Arial"/>
                <a:ea typeface="Arial"/>
                <a:cs typeface="Arial"/>
                <a:sym typeface="Arial"/>
              </a:rPr>
              <a:t>Regional Bias</a:t>
            </a:r>
            <a:endParaRPr b="1" sz="1600">
              <a:solidFill>
                <a:srgbClr val="3A3838"/>
              </a:solidFill>
              <a:latin typeface="Arial"/>
              <a:ea typeface="Arial"/>
              <a:cs typeface="Arial"/>
              <a:sym typeface="Arial"/>
            </a:endParaRPr>
          </a:p>
        </p:txBody>
      </p:sp>
      <p:sp>
        <p:nvSpPr>
          <p:cNvPr id="520" name="Google Shape;520;p16"/>
          <p:cNvSpPr txBox="1"/>
          <p:nvPr/>
        </p:nvSpPr>
        <p:spPr>
          <a:xfrm>
            <a:off x="4618355" y="5014595"/>
            <a:ext cx="2588260" cy="119888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US" sz="1200">
                <a:solidFill>
                  <a:srgbClr val="3A3838"/>
                </a:solidFill>
                <a:latin typeface="Arial"/>
                <a:ea typeface="Arial"/>
                <a:cs typeface="Arial"/>
                <a:sym typeface="Arial"/>
              </a:rPr>
              <a:t>North America takes 51.8% of the market and other regions are growing even in faster speed.</a:t>
            </a:r>
            <a:endParaRPr/>
          </a:p>
        </p:txBody>
      </p:sp>
      <p:sp>
        <p:nvSpPr>
          <p:cNvPr id="521" name="Google Shape;521;p16"/>
          <p:cNvSpPr/>
          <p:nvPr/>
        </p:nvSpPr>
        <p:spPr>
          <a:xfrm>
            <a:off x="8131484" y="4568449"/>
            <a:ext cx="2427593" cy="44588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rgbClr val="3A3838"/>
                </a:solidFill>
                <a:latin typeface="Arial"/>
                <a:ea typeface="Arial"/>
                <a:cs typeface="Arial"/>
                <a:sym typeface="Arial"/>
              </a:rPr>
              <a:t>Still Growing</a:t>
            </a:r>
            <a:endParaRPr b="1" sz="1600">
              <a:solidFill>
                <a:srgbClr val="3A3838"/>
              </a:solidFill>
              <a:latin typeface="Arial"/>
              <a:ea typeface="Arial"/>
              <a:cs typeface="Arial"/>
              <a:sym typeface="Arial"/>
            </a:endParaRPr>
          </a:p>
        </p:txBody>
      </p:sp>
      <p:sp>
        <p:nvSpPr>
          <p:cNvPr id="522" name="Google Shape;522;p16"/>
          <p:cNvSpPr txBox="1"/>
          <p:nvPr/>
        </p:nvSpPr>
        <p:spPr>
          <a:xfrm>
            <a:off x="8087669" y="5027731"/>
            <a:ext cx="2819316" cy="92202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US" sz="1200">
                <a:solidFill>
                  <a:srgbClr val="3A3838"/>
                </a:solidFill>
                <a:latin typeface="Arial"/>
                <a:ea typeface="Arial"/>
                <a:cs typeface="Arial"/>
                <a:sym typeface="Arial"/>
              </a:rPr>
              <a:t>The CAGR of this market is expected 7.15%. This number will also growing.</a:t>
            </a:r>
            <a:endParaRPr/>
          </a:p>
        </p:txBody>
      </p:sp>
      <p:grpSp>
        <p:nvGrpSpPr>
          <p:cNvPr id="523" name="Google Shape;523;p16"/>
          <p:cNvGrpSpPr/>
          <p:nvPr/>
        </p:nvGrpSpPr>
        <p:grpSpPr>
          <a:xfrm>
            <a:off x="0" y="458933"/>
            <a:ext cx="1112109" cy="465222"/>
            <a:chOff x="160637" y="545432"/>
            <a:chExt cx="1112109" cy="465222"/>
          </a:xfrm>
        </p:grpSpPr>
        <p:sp>
          <p:nvSpPr>
            <p:cNvPr id="524" name="Google Shape;524;p16"/>
            <p:cNvSpPr/>
            <p:nvPr/>
          </p:nvSpPr>
          <p:spPr>
            <a:xfrm>
              <a:off x="160637" y="545432"/>
              <a:ext cx="856505" cy="465222"/>
            </a:xfrm>
            <a:prstGeom prst="rect">
              <a:avLst/>
            </a:prstGeom>
            <a:gradFill>
              <a:gsLst>
                <a:gs pos="0">
                  <a:srgbClr val="82C9C5"/>
                </a:gs>
                <a:gs pos="1000">
                  <a:srgbClr val="82C9C5"/>
                </a:gs>
                <a:gs pos="81000">
                  <a:srgbClr val="236FA7"/>
                </a:gs>
                <a:gs pos="100000">
                  <a:srgbClr val="236FA7"/>
                </a:gs>
              </a:gsLst>
              <a:lin ang="2700000" scaled="0"/>
            </a:gradFill>
            <a:ln>
              <a:noFill/>
            </a:ln>
            <a:effectLst>
              <a:outerShdw blurRad="101600" rotWithShape="0" algn="tl" dir="2700000" dist="381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5" name="Google Shape;525;p16"/>
            <p:cNvSpPr/>
            <p:nvPr/>
          </p:nvSpPr>
          <p:spPr>
            <a:xfrm>
              <a:off x="1149179" y="545432"/>
              <a:ext cx="123567" cy="465222"/>
            </a:xfrm>
            <a:prstGeom prst="rect">
              <a:avLst/>
            </a:prstGeom>
            <a:gradFill>
              <a:gsLst>
                <a:gs pos="0">
                  <a:srgbClr val="82C9C5"/>
                </a:gs>
                <a:gs pos="1000">
                  <a:srgbClr val="82C9C5"/>
                </a:gs>
                <a:gs pos="81000">
                  <a:srgbClr val="236FA7"/>
                </a:gs>
                <a:gs pos="100000">
                  <a:srgbClr val="236FA7"/>
                </a:gs>
              </a:gsLst>
              <a:lin ang="2700000" scaled="0"/>
            </a:gradFill>
            <a:ln>
              <a:noFill/>
            </a:ln>
            <a:effectLst>
              <a:outerShdw blurRad="101600" rotWithShape="0" algn="tl" dir="2700000" dist="381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526" name="Google Shape;526;p16"/>
          <p:cNvSpPr txBox="1"/>
          <p:nvPr/>
        </p:nvSpPr>
        <p:spPr>
          <a:xfrm flipH="1">
            <a:off x="1367790" y="453390"/>
            <a:ext cx="4916805" cy="5219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3A3838"/>
                </a:solidFill>
                <a:latin typeface="Arial"/>
                <a:ea typeface="Arial"/>
                <a:cs typeface="Arial"/>
                <a:sym typeface="Arial"/>
              </a:rPr>
              <a:t>Current Market  </a:t>
            </a:r>
            <a:endParaRPr/>
          </a:p>
        </p:txBody>
      </p:sp>
      <p:sp>
        <p:nvSpPr>
          <p:cNvPr id="527" name="Google Shape;527;p16"/>
          <p:cNvSpPr txBox="1"/>
          <p:nvPr/>
        </p:nvSpPr>
        <p:spPr>
          <a:xfrm flipH="1">
            <a:off x="10128651" y="502509"/>
            <a:ext cx="1894473" cy="4603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82C9C5"/>
                </a:solidFill>
                <a:latin typeface="Arial"/>
                <a:ea typeface="Arial"/>
                <a:cs typeface="Arial"/>
                <a:sym typeface="Arial"/>
              </a:rPr>
              <a:t>PART  05</a:t>
            </a:r>
            <a:endParaRPr b="1" sz="2400">
              <a:solidFill>
                <a:srgbClr val="82C9C5"/>
              </a:solidFill>
              <a:latin typeface="Arial"/>
              <a:ea typeface="Arial"/>
              <a:cs typeface="Arial"/>
              <a:sym typeface="Arial"/>
            </a:endParaRPr>
          </a:p>
        </p:txBody>
      </p:sp>
      <p:pic>
        <p:nvPicPr>
          <p:cNvPr descr="Burn Care Market Trends, by Region, 2023 - 2030" id="528" name="Google Shape;528;p16"/>
          <p:cNvPicPr preferRelativeResize="0"/>
          <p:nvPr/>
        </p:nvPicPr>
        <p:blipFill rotWithShape="1">
          <a:blip r:embed="rId3">
            <a:alphaModFix/>
          </a:blip>
          <a:srcRect b="5388" l="1556" r="26145" t="4102"/>
          <a:stretch/>
        </p:blipFill>
        <p:spPr>
          <a:xfrm>
            <a:off x="7281010" y="1702907"/>
            <a:ext cx="3454216" cy="2255509"/>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11"/>
                                        </p:tgtEl>
                                        <p:attrNameLst>
                                          <p:attrName>style.visibility</p:attrName>
                                        </p:attrNameLst>
                                      </p:cBhvr>
                                      <p:to>
                                        <p:strVal val="visible"/>
                                      </p:to>
                                    </p:set>
                                    <p:anim calcmode="lin" valueType="num">
                                      <p:cBhvr additive="base">
                                        <p:cTn dur="500"/>
                                        <p:tgtEl>
                                          <p:spTgt spid="51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12"/>
                                        </p:tgtEl>
                                        <p:attrNameLst>
                                          <p:attrName>style.visibility</p:attrName>
                                        </p:attrNameLst>
                                      </p:cBhvr>
                                      <p:to>
                                        <p:strVal val="visible"/>
                                      </p:to>
                                    </p:set>
                                    <p:anim calcmode="lin" valueType="num">
                                      <p:cBhvr additive="base">
                                        <p:cTn dur="500"/>
                                        <p:tgtEl>
                                          <p:spTgt spid="51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13"/>
                                        </p:tgtEl>
                                        <p:attrNameLst>
                                          <p:attrName>style.visibility</p:attrName>
                                        </p:attrNameLst>
                                      </p:cBhvr>
                                      <p:to>
                                        <p:strVal val="visible"/>
                                      </p:to>
                                    </p:set>
                                    <p:anim calcmode="lin" valueType="num">
                                      <p:cBhvr additive="base">
                                        <p:cTn dur="500"/>
                                        <p:tgtEl>
                                          <p:spTgt spid="51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14"/>
                                        </p:tgtEl>
                                        <p:attrNameLst>
                                          <p:attrName>style.visibility</p:attrName>
                                        </p:attrNameLst>
                                      </p:cBhvr>
                                      <p:to>
                                        <p:strVal val="visible"/>
                                      </p:to>
                                    </p:set>
                                    <p:anim calcmode="lin" valueType="num">
                                      <p:cBhvr additive="base">
                                        <p:cTn dur="500"/>
                                        <p:tgtEl>
                                          <p:spTgt spid="51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5"/>
                                        </p:tgtEl>
                                        <p:attrNameLst>
                                          <p:attrName>style.visibility</p:attrName>
                                        </p:attrNameLst>
                                      </p:cBhvr>
                                      <p:to>
                                        <p:strVal val="visible"/>
                                      </p:to>
                                    </p:set>
                                    <p:anim calcmode="lin" valueType="num">
                                      <p:cBhvr additive="base">
                                        <p:cTn dur="500"/>
                                        <p:tgtEl>
                                          <p:spTgt spid="51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16"/>
                                        </p:tgtEl>
                                        <p:attrNameLst>
                                          <p:attrName>style.visibility</p:attrName>
                                        </p:attrNameLst>
                                      </p:cBhvr>
                                      <p:to>
                                        <p:strVal val="visible"/>
                                      </p:to>
                                    </p:set>
                                    <p:anim calcmode="lin" valueType="num">
                                      <p:cBhvr additive="base">
                                        <p:cTn dur="500"/>
                                        <p:tgtEl>
                                          <p:spTgt spid="51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17"/>
                                        </p:tgtEl>
                                        <p:attrNameLst>
                                          <p:attrName>style.visibility</p:attrName>
                                        </p:attrNameLst>
                                      </p:cBhvr>
                                      <p:to>
                                        <p:strVal val="visible"/>
                                      </p:to>
                                    </p:set>
                                    <p:anim calcmode="lin" valueType="num">
                                      <p:cBhvr additive="base">
                                        <p:cTn dur="500"/>
                                        <p:tgtEl>
                                          <p:spTgt spid="51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18"/>
                                        </p:tgtEl>
                                        <p:attrNameLst>
                                          <p:attrName>style.visibility</p:attrName>
                                        </p:attrNameLst>
                                      </p:cBhvr>
                                      <p:to>
                                        <p:strVal val="visible"/>
                                      </p:to>
                                    </p:set>
                                    <p:anim calcmode="lin" valueType="num">
                                      <p:cBhvr additive="base">
                                        <p:cTn dur="500"/>
                                        <p:tgtEl>
                                          <p:spTgt spid="51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19"/>
                                        </p:tgtEl>
                                        <p:attrNameLst>
                                          <p:attrName>style.visibility</p:attrName>
                                        </p:attrNameLst>
                                      </p:cBhvr>
                                      <p:to>
                                        <p:strVal val="visible"/>
                                      </p:to>
                                    </p:set>
                                    <p:anim calcmode="lin" valueType="num">
                                      <p:cBhvr additive="base">
                                        <p:cTn dur="500"/>
                                        <p:tgtEl>
                                          <p:spTgt spid="51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20"/>
                                        </p:tgtEl>
                                        <p:attrNameLst>
                                          <p:attrName>style.visibility</p:attrName>
                                        </p:attrNameLst>
                                      </p:cBhvr>
                                      <p:to>
                                        <p:strVal val="visible"/>
                                      </p:to>
                                    </p:set>
                                    <p:anim calcmode="lin" valueType="num">
                                      <p:cBhvr additive="base">
                                        <p:cTn dur="500"/>
                                        <p:tgtEl>
                                          <p:spTgt spid="52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21"/>
                                        </p:tgtEl>
                                        <p:attrNameLst>
                                          <p:attrName>style.visibility</p:attrName>
                                        </p:attrNameLst>
                                      </p:cBhvr>
                                      <p:to>
                                        <p:strVal val="visible"/>
                                      </p:to>
                                    </p:set>
                                    <p:anim calcmode="lin" valueType="num">
                                      <p:cBhvr additive="base">
                                        <p:cTn dur="500"/>
                                        <p:tgtEl>
                                          <p:spTgt spid="52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22"/>
                                        </p:tgtEl>
                                        <p:attrNameLst>
                                          <p:attrName>style.visibility</p:attrName>
                                        </p:attrNameLst>
                                      </p:cBhvr>
                                      <p:to>
                                        <p:strVal val="visible"/>
                                      </p:to>
                                    </p:set>
                                    <p:anim calcmode="lin" valueType="num">
                                      <p:cBhvr additive="base">
                                        <p:cTn dur="500"/>
                                        <p:tgtEl>
                                          <p:spTgt spid="52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17"/>
          <p:cNvSpPr/>
          <p:nvPr/>
        </p:nvSpPr>
        <p:spPr>
          <a:xfrm>
            <a:off x="1028809" y="1016387"/>
            <a:ext cx="10134381" cy="2771484"/>
          </a:xfrm>
          <a:prstGeom prst="roundRect">
            <a:avLst>
              <a:gd fmla="val 8099" name="adj"/>
            </a:avLst>
          </a:prstGeom>
          <a:solidFill>
            <a:schemeClr val="lt1"/>
          </a:solidFill>
          <a:ln>
            <a:noFill/>
          </a:ln>
          <a:effectLst>
            <a:outerShdw blurRad="165100" sx="102000" rotWithShape="0" algn="ctr" sy="102000">
              <a:srgbClr val="236FA7">
                <a:alpha val="1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34" name="Google Shape;534;p17"/>
          <p:cNvSpPr txBox="1"/>
          <p:nvPr/>
        </p:nvSpPr>
        <p:spPr>
          <a:xfrm>
            <a:off x="1407903" y="1391757"/>
            <a:ext cx="4336999" cy="10147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1E4E79"/>
                </a:solidFill>
                <a:latin typeface="Arial"/>
                <a:ea typeface="Arial"/>
                <a:cs typeface="Arial"/>
                <a:sym typeface="Arial"/>
              </a:rPr>
              <a:t> 7.15% </a:t>
            </a:r>
            <a:endParaRPr/>
          </a:p>
          <a:p>
            <a:pPr indent="0" lvl="0" marL="0" marR="0" rtl="0" algn="l">
              <a:spcBef>
                <a:spcPts val="0"/>
              </a:spcBef>
              <a:spcAft>
                <a:spcPts val="0"/>
              </a:spcAft>
              <a:buNone/>
            </a:pPr>
            <a:r>
              <a:rPr b="1" lang="en-US" sz="2000">
                <a:solidFill>
                  <a:srgbClr val="1E4E79"/>
                </a:solidFill>
                <a:latin typeface="Arial"/>
                <a:ea typeface="Arial"/>
                <a:cs typeface="Arial"/>
                <a:sym typeface="Arial"/>
              </a:rPr>
              <a:t> Global Annual Growth</a:t>
            </a:r>
            <a:endParaRPr/>
          </a:p>
        </p:txBody>
      </p:sp>
      <p:sp>
        <p:nvSpPr>
          <p:cNvPr id="535" name="Google Shape;535;p17"/>
          <p:cNvSpPr txBox="1"/>
          <p:nvPr/>
        </p:nvSpPr>
        <p:spPr>
          <a:xfrm>
            <a:off x="1386840" y="2727325"/>
            <a:ext cx="3960495" cy="78359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500">
                <a:solidFill>
                  <a:srgbClr val="3A3838"/>
                </a:solidFill>
                <a:latin typeface="Arial"/>
                <a:ea typeface="Arial"/>
                <a:cs typeface="Arial"/>
                <a:sym typeface="Arial"/>
              </a:rPr>
              <a:t>Burn Care Market is one of the Fastest Growing Market in Medical Industry</a:t>
            </a:r>
            <a:endParaRPr/>
          </a:p>
        </p:txBody>
      </p:sp>
      <p:sp>
        <p:nvSpPr>
          <p:cNvPr id="536" name="Google Shape;536;p17"/>
          <p:cNvSpPr/>
          <p:nvPr/>
        </p:nvSpPr>
        <p:spPr>
          <a:xfrm>
            <a:off x="1463040" y="2563495"/>
            <a:ext cx="2125345" cy="76200"/>
          </a:xfrm>
          <a:prstGeom prst="rect">
            <a:avLst/>
          </a:prstGeom>
          <a:gradFill>
            <a:gsLst>
              <a:gs pos="0">
                <a:srgbClr val="82C9C5"/>
              </a:gs>
              <a:gs pos="100000">
                <a:srgbClr val="236FA7"/>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82C9C5"/>
              </a:solidFill>
              <a:latin typeface="Arial"/>
              <a:ea typeface="Arial"/>
              <a:cs typeface="Arial"/>
              <a:sym typeface="Arial"/>
            </a:endParaRPr>
          </a:p>
        </p:txBody>
      </p:sp>
      <p:grpSp>
        <p:nvGrpSpPr>
          <p:cNvPr id="537" name="Google Shape;537;p17"/>
          <p:cNvGrpSpPr/>
          <p:nvPr/>
        </p:nvGrpSpPr>
        <p:grpSpPr>
          <a:xfrm>
            <a:off x="0" y="458933"/>
            <a:ext cx="1112109" cy="465222"/>
            <a:chOff x="160637" y="545432"/>
            <a:chExt cx="1112109" cy="465222"/>
          </a:xfrm>
        </p:grpSpPr>
        <p:sp>
          <p:nvSpPr>
            <p:cNvPr id="538" name="Google Shape;538;p17"/>
            <p:cNvSpPr/>
            <p:nvPr/>
          </p:nvSpPr>
          <p:spPr>
            <a:xfrm>
              <a:off x="160637" y="545432"/>
              <a:ext cx="856505" cy="465222"/>
            </a:xfrm>
            <a:prstGeom prst="rect">
              <a:avLst/>
            </a:prstGeom>
            <a:gradFill>
              <a:gsLst>
                <a:gs pos="0">
                  <a:srgbClr val="82C9C5"/>
                </a:gs>
                <a:gs pos="1000">
                  <a:srgbClr val="82C9C5"/>
                </a:gs>
                <a:gs pos="81000">
                  <a:srgbClr val="236FA7"/>
                </a:gs>
                <a:gs pos="100000">
                  <a:srgbClr val="236FA7"/>
                </a:gs>
              </a:gsLst>
              <a:lin ang="2700000" scaled="0"/>
            </a:gradFill>
            <a:ln>
              <a:noFill/>
            </a:ln>
            <a:effectLst>
              <a:outerShdw blurRad="101600" rotWithShape="0" algn="tl" dir="2700000" dist="381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9" name="Google Shape;539;p17"/>
            <p:cNvSpPr/>
            <p:nvPr/>
          </p:nvSpPr>
          <p:spPr>
            <a:xfrm>
              <a:off x="1149179" y="545432"/>
              <a:ext cx="123567" cy="465222"/>
            </a:xfrm>
            <a:prstGeom prst="rect">
              <a:avLst/>
            </a:prstGeom>
            <a:gradFill>
              <a:gsLst>
                <a:gs pos="0">
                  <a:srgbClr val="82C9C5"/>
                </a:gs>
                <a:gs pos="1000">
                  <a:srgbClr val="82C9C5"/>
                </a:gs>
                <a:gs pos="81000">
                  <a:srgbClr val="236FA7"/>
                </a:gs>
                <a:gs pos="100000">
                  <a:srgbClr val="236FA7"/>
                </a:gs>
              </a:gsLst>
              <a:lin ang="2700000" scaled="0"/>
            </a:gradFill>
            <a:ln>
              <a:noFill/>
            </a:ln>
            <a:effectLst>
              <a:outerShdw blurRad="101600" rotWithShape="0" algn="tl" dir="2700000" dist="381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540" name="Google Shape;540;p17"/>
          <p:cNvSpPr txBox="1"/>
          <p:nvPr/>
        </p:nvSpPr>
        <p:spPr>
          <a:xfrm flipH="1">
            <a:off x="1386840" y="397510"/>
            <a:ext cx="3960495" cy="5219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3A3838"/>
                </a:solidFill>
                <a:latin typeface="Arial"/>
                <a:ea typeface="Arial"/>
                <a:cs typeface="Arial"/>
                <a:sym typeface="Arial"/>
              </a:rPr>
              <a:t>Current Market</a:t>
            </a:r>
            <a:endParaRPr/>
          </a:p>
        </p:txBody>
      </p:sp>
      <p:sp>
        <p:nvSpPr>
          <p:cNvPr id="541" name="Google Shape;541;p17"/>
          <p:cNvSpPr txBox="1"/>
          <p:nvPr/>
        </p:nvSpPr>
        <p:spPr>
          <a:xfrm flipH="1">
            <a:off x="10128651" y="502509"/>
            <a:ext cx="1894473" cy="4603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82C9C5"/>
                </a:solidFill>
                <a:latin typeface="Arial"/>
                <a:ea typeface="Arial"/>
                <a:cs typeface="Arial"/>
                <a:sym typeface="Arial"/>
              </a:rPr>
              <a:t>PART  05</a:t>
            </a:r>
            <a:endParaRPr b="1" sz="2400">
              <a:solidFill>
                <a:srgbClr val="82C9C5"/>
              </a:solidFill>
              <a:latin typeface="Arial"/>
              <a:ea typeface="Arial"/>
              <a:cs typeface="Arial"/>
              <a:sym typeface="Arial"/>
            </a:endParaRPr>
          </a:p>
        </p:txBody>
      </p:sp>
      <p:pic>
        <p:nvPicPr>
          <p:cNvPr id="542" name="Google Shape;542;p17"/>
          <p:cNvPicPr preferRelativeResize="0"/>
          <p:nvPr/>
        </p:nvPicPr>
        <p:blipFill rotWithShape="1">
          <a:blip r:embed="rId3">
            <a:alphaModFix/>
          </a:blip>
          <a:srcRect b="0" l="0" r="0" t="0"/>
          <a:stretch/>
        </p:blipFill>
        <p:spPr>
          <a:xfrm>
            <a:off x="6175375" y="1350010"/>
            <a:ext cx="4719320" cy="2012950"/>
          </a:xfrm>
          <a:prstGeom prst="rect">
            <a:avLst/>
          </a:prstGeom>
          <a:noFill/>
          <a:ln>
            <a:noFill/>
          </a:ln>
        </p:spPr>
      </p:pic>
      <p:pic>
        <p:nvPicPr>
          <p:cNvPr id="543" name="Google Shape;543;p17"/>
          <p:cNvPicPr preferRelativeResize="0"/>
          <p:nvPr/>
        </p:nvPicPr>
        <p:blipFill rotWithShape="1">
          <a:blip r:embed="rId4">
            <a:alphaModFix/>
          </a:blip>
          <a:srcRect b="0" l="0" r="0" t="0"/>
          <a:stretch/>
        </p:blipFill>
        <p:spPr>
          <a:xfrm>
            <a:off x="1028700" y="3992245"/>
            <a:ext cx="5530850" cy="2663190"/>
          </a:xfrm>
          <a:prstGeom prst="rect">
            <a:avLst/>
          </a:prstGeom>
          <a:noFill/>
          <a:ln>
            <a:noFill/>
          </a:ln>
        </p:spPr>
      </p:pic>
      <p:sp>
        <p:nvSpPr>
          <p:cNvPr id="544" name="Google Shape;544;p17"/>
          <p:cNvSpPr/>
          <p:nvPr/>
        </p:nvSpPr>
        <p:spPr>
          <a:xfrm rot="-1380000">
            <a:off x="706755" y="5069840"/>
            <a:ext cx="1885315" cy="1769110"/>
          </a:xfrm>
          <a:prstGeom prst="irregularSeal2">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545" name="Google Shape;545;p17"/>
          <p:cNvGrpSpPr/>
          <p:nvPr/>
        </p:nvGrpSpPr>
        <p:grpSpPr>
          <a:xfrm>
            <a:off x="7872730" y="4293870"/>
            <a:ext cx="3478530" cy="2564130"/>
            <a:chOff x="10270" y="6539"/>
            <a:chExt cx="5478" cy="4038"/>
          </a:xfrm>
        </p:grpSpPr>
        <p:sp>
          <p:nvSpPr>
            <p:cNvPr id="546" name="Google Shape;546;p17"/>
            <p:cNvSpPr txBox="1"/>
            <p:nvPr/>
          </p:nvSpPr>
          <p:spPr>
            <a:xfrm>
              <a:off x="10270" y="7547"/>
              <a:ext cx="5478" cy="303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US" sz="1600">
                  <a:solidFill>
                    <a:srgbClr val="C00000"/>
                  </a:solidFill>
                  <a:latin typeface="Arial"/>
                  <a:ea typeface="Arial"/>
                  <a:cs typeface="Arial"/>
                  <a:sym typeface="Arial"/>
                </a:rPr>
                <a:t>Market Share of the Burn Care Wound Dressing takes </a:t>
              </a:r>
              <a:endParaRPr/>
            </a:p>
            <a:p>
              <a:pPr indent="0" lvl="0" marL="0" marR="0" rtl="0" algn="ctr">
                <a:lnSpc>
                  <a:spcPct val="150000"/>
                </a:lnSpc>
                <a:spcBef>
                  <a:spcPts val="0"/>
                </a:spcBef>
                <a:spcAft>
                  <a:spcPts val="0"/>
                </a:spcAft>
                <a:buNone/>
              </a:pPr>
              <a:r>
                <a:rPr b="1" lang="en-US" sz="1600">
                  <a:solidFill>
                    <a:srgbClr val="C00000"/>
                  </a:solidFill>
                  <a:latin typeface="Arial"/>
                  <a:ea typeface="Arial"/>
                  <a:cs typeface="Arial"/>
                  <a:sym typeface="Arial"/>
                </a:rPr>
                <a:t>54% of all Wound Dressing Segment.</a:t>
              </a:r>
              <a:endParaRPr/>
            </a:p>
          </p:txBody>
        </p:sp>
        <p:sp>
          <p:nvSpPr>
            <p:cNvPr id="547" name="Google Shape;547;p17"/>
            <p:cNvSpPr/>
            <p:nvPr/>
          </p:nvSpPr>
          <p:spPr>
            <a:xfrm>
              <a:off x="10472" y="6539"/>
              <a:ext cx="5204" cy="70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400" u="sng">
                  <a:solidFill>
                    <a:srgbClr val="FF0000"/>
                  </a:solidFill>
                  <a:latin typeface="Open Sans"/>
                  <a:ea typeface="Open Sans"/>
                  <a:cs typeface="Open Sans"/>
                  <a:sym typeface="Open Sans"/>
                </a:rPr>
                <a:t>54% of </a:t>
              </a:r>
              <a:endParaRPr/>
            </a:p>
            <a:p>
              <a:pPr indent="0" lvl="0" marL="0" marR="0" rtl="0" algn="ctr">
                <a:spcBef>
                  <a:spcPts val="0"/>
                </a:spcBef>
                <a:spcAft>
                  <a:spcPts val="0"/>
                </a:spcAft>
                <a:buNone/>
              </a:pPr>
              <a:r>
                <a:rPr b="1" i="1" lang="en-US" sz="2400" u="sng">
                  <a:solidFill>
                    <a:srgbClr val="FF0000"/>
                  </a:solidFill>
                  <a:latin typeface="Open Sans"/>
                  <a:ea typeface="Open Sans"/>
                  <a:cs typeface="Open Sans"/>
                  <a:sym typeface="Open Sans"/>
                </a:rPr>
                <a:t>Market Share</a:t>
              </a:r>
              <a:endParaRPr/>
            </a:p>
          </p:txBody>
        </p:sp>
      </p:grpSp>
      <p:sp>
        <p:nvSpPr>
          <p:cNvPr id="548" name="Google Shape;548;p17"/>
          <p:cNvSpPr/>
          <p:nvPr/>
        </p:nvSpPr>
        <p:spPr>
          <a:xfrm>
            <a:off x="7909560" y="4029710"/>
            <a:ext cx="3478530" cy="2625725"/>
          </a:xfrm>
          <a:prstGeom prst="roundRect">
            <a:avLst>
              <a:gd fmla="val 16667" name="adj"/>
            </a:avLst>
          </a:prstGeom>
          <a:solidFill>
            <a:srgbClr val="000000">
              <a:alpha val="0"/>
            </a:srgbClr>
          </a:solidFill>
          <a:ln cap="flat" cmpd="sng" w="2857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9" name="Google Shape;549;p17"/>
          <p:cNvSpPr/>
          <p:nvPr/>
        </p:nvSpPr>
        <p:spPr>
          <a:xfrm>
            <a:off x="6681470" y="4980305"/>
            <a:ext cx="1106170" cy="951865"/>
          </a:xfrm>
          <a:prstGeom prst="rightArrow">
            <a:avLst>
              <a:gd fmla="val 37024" name="adj1"/>
              <a:gd fmla="val 37091" name="adj2"/>
            </a:avLst>
          </a:prstGeom>
          <a:solidFill>
            <a:schemeClr val="accent1"/>
          </a:solidFill>
          <a:ln cap="flat" cmpd="sng" w="1270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0" name="Google Shape;550;p17"/>
          <p:cNvSpPr txBox="1"/>
          <p:nvPr/>
        </p:nvSpPr>
        <p:spPr>
          <a:xfrm>
            <a:off x="7906385" y="3429000"/>
            <a:ext cx="3378200" cy="3371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C00000"/>
                </a:solidFill>
                <a:latin typeface="Calibri"/>
                <a:ea typeface="Calibri"/>
                <a:cs typeface="Calibri"/>
                <a:sym typeface="Calibri"/>
              </a:rPr>
              <a:t>U.S Annual Growth of the Market</a:t>
            </a:r>
            <a:endParaRPr/>
          </a:p>
        </p:txBody>
      </p:sp>
      <p:sp>
        <p:nvSpPr>
          <p:cNvPr id="551" name="Google Shape;551;p17"/>
          <p:cNvSpPr/>
          <p:nvPr/>
        </p:nvSpPr>
        <p:spPr>
          <a:xfrm>
            <a:off x="1337945" y="1270000"/>
            <a:ext cx="4038600" cy="2379980"/>
          </a:xfrm>
          <a:prstGeom prst="roundRect">
            <a:avLst>
              <a:gd fmla="val 16667" name="adj"/>
            </a:avLst>
          </a:prstGeom>
          <a:no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33"/>
                                        </p:tgtEl>
                                        <p:attrNameLst>
                                          <p:attrName>style.visibility</p:attrName>
                                        </p:attrNameLst>
                                      </p:cBhvr>
                                      <p:to>
                                        <p:strVal val="visible"/>
                                      </p:to>
                                    </p:set>
                                    <p:anim calcmode="lin" valueType="num">
                                      <p:cBhvr additive="base">
                                        <p:cTn dur="500"/>
                                        <p:tgtEl>
                                          <p:spTgt spid="53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34"/>
                                        </p:tgtEl>
                                        <p:attrNameLst>
                                          <p:attrName>style.visibility</p:attrName>
                                        </p:attrNameLst>
                                      </p:cBhvr>
                                      <p:to>
                                        <p:strVal val="visible"/>
                                      </p:to>
                                    </p:set>
                                    <p:anim calcmode="lin" valueType="num">
                                      <p:cBhvr additive="base">
                                        <p:cTn dur="500"/>
                                        <p:tgtEl>
                                          <p:spTgt spid="53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35"/>
                                        </p:tgtEl>
                                        <p:attrNameLst>
                                          <p:attrName>style.visibility</p:attrName>
                                        </p:attrNameLst>
                                      </p:cBhvr>
                                      <p:to>
                                        <p:strVal val="visible"/>
                                      </p:to>
                                    </p:set>
                                    <p:anim calcmode="lin" valueType="num">
                                      <p:cBhvr additive="base">
                                        <p:cTn dur="500"/>
                                        <p:tgtEl>
                                          <p:spTgt spid="53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36"/>
                                        </p:tgtEl>
                                        <p:attrNameLst>
                                          <p:attrName>style.visibility</p:attrName>
                                        </p:attrNameLst>
                                      </p:cBhvr>
                                      <p:to>
                                        <p:strVal val="visible"/>
                                      </p:to>
                                    </p:set>
                                    <p:anim calcmode="lin" valueType="num">
                                      <p:cBhvr additive="base">
                                        <p:cTn dur="500"/>
                                        <p:tgtEl>
                                          <p:spTgt spid="53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18"/>
          <p:cNvSpPr/>
          <p:nvPr/>
        </p:nvSpPr>
        <p:spPr>
          <a:xfrm>
            <a:off x="7451734" y="1850502"/>
            <a:ext cx="2527813" cy="2178883"/>
          </a:xfrm>
          <a:custGeom>
            <a:rect b="b" l="l" r="r" t="t"/>
            <a:pathLst>
              <a:path extrusionOk="0" h="21600" w="21600">
                <a:moveTo>
                  <a:pt x="18098" y="21591"/>
                </a:moveTo>
                <a:lnTo>
                  <a:pt x="21600" y="19242"/>
                </a:lnTo>
                <a:lnTo>
                  <a:pt x="12881" y="1722"/>
                </a:lnTo>
                <a:cubicBezTo>
                  <a:pt x="12310" y="574"/>
                  <a:pt x="11557" y="0"/>
                  <a:pt x="10804" y="0"/>
                </a:cubicBezTo>
                <a:cubicBezTo>
                  <a:pt x="10050" y="0"/>
                  <a:pt x="9297" y="574"/>
                  <a:pt x="8726" y="1722"/>
                </a:cubicBezTo>
                <a:lnTo>
                  <a:pt x="0" y="19256"/>
                </a:lnTo>
                <a:lnTo>
                  <a:pt x="3503" y="21600"/>
                </a:lnTo>
                <a:cubicBezTo>
                  <a:pt x="5163" y="19021"/>
                  <a:pt x="7815" y="17351"/>
                  <a:pt x="10804" y="17351"/>
                </a:cubicBezTo>
                <a:cubicBezTo>
                  <a:pt x="13788" y="17351"/>
                  <a:pt x="16437" y="19017"/>
                  <a:pt x="18098" y="21591"/>
                </a:cubicBezTo>
                <a:close/>
              </a:path>
            </a:pathLst>
          </a:custGeom>
          <a:gradFill>
            <a:gsLst>
              <a:gs pos="0">
                <a:srgbClr val="82C9C5"/>
              </a:gs>
              <a:gs pos="100000">
                <a:srgbClr val="236FA7"/>
              </a:gs>
            </a:gsLst>
            <a:lin ang="2700000" scaled="0"/>
          </a:gradFill>
          <a:ln>
            <a:noFill/>
          </a:ln>
        </p:spPr>
        <p:txBody>
          <a:bodyPr anchorCtr="0" anchor="ctr" bIns="45700" lIns="22850" spcFirstLastPara="1" rIns="22850" wrap="square" tIns="45700">
            <a:noAutofit/>
          </a:bodyPr>
          <a:lstStyle/>
          <a:p>
            <a:pPr indent="0" lvl="0" marL="0" marR="0" rtl="0" algn="ctr">
              <a:lnSpc>
                <a:spcPct val="120000"/>
              </a:lnSpc>
              <a:spcBef>
                <a:spcPts val="0"/>
              </a:spcBef>
              <a:spcAft>
                <a:spcPts val="0"/>
              </a:spcAft>
              <a:buNone/>
            </a:pPr>
            <a:r>
              <a:t/>
            </a:r>
            <a:endParaRPr sz="500">
              <a:solidFill>
                <a:srgbClr val="F6F8FF"/>
              </a:solidFill>
              <a:latin typeface="Arial"/>
              <a:ea typeface="Arial"/>
              <a:cs typeface="Arial"/>
              <a:sym typeface="Arial"/>
            </a:endParaRPr>
          </a:p>
        </p:txBody>
      </p:sp>
      <p:sp>
        <p:nvSpPr>
          <p:cNvPr id="557" name="Google Shape;557;p18"/>
          <p:cNvSpPr/>
          <p:nvPr/>
        </p:nvSpPr>
        <p:spPr>
          <a:xfrm>
            <a:off x="8838119" y="3997766"/>
            <a:ext cx="2330321" cy="2171266"/>
          </a:xfrm>
          <a:custGeom>
            <a:rect b="b" l="l" r="r" t="t"/>
            <a:pathLst>
              <a:path extrusionOk="0" h="21600" w="21451">
                <a:moveTo>
                  <a:pt x="20927" y="17411"/>
                </a:moveTo>
                <a:lnTo>
                  <a:pt x="11625" y="0"/>
                </a:lnTo>
                <a:lnTo>
                  <a:pt x="7861" y="2351"/>
                </a:lnTo>
                <a:cubicBezTo>
                  <a:pt x="8391" y="3654"/>
                  <a:pt x="8685" y="5094"/>
                  <a:pt x="8685" y="6609"/>
                </a:cubicBezTo>
                <a:cubicBezTo>
                  <a:pt x="8685" y="8527"/>
                  <a:pt x="8213" y="10327"/>
                  <a:pt x="7388" y="11879"/>
                </a:cubicBezTo>
                <a:cubicBezTo>
                  <a:pt x="5873" y="14732"/>
                  <a:pt x="3165" y="16750"/>
                  <a:pt x="0" y="17141"/>
                </a:cubicBezTo>
                <a:lnTo>
                  <a:pt x="2" y="21600"/>
                </a:lnTo>
                <a:lnTo>
                  <a:pt x="18688" y="21600"/>
                </a:lnTo>
                <a:cubicBezTo>
                  <a:pt x="19869" y="21600"/>
                  <a:pt x="20714" y="21165"/>
                  <a:pt x="21139" y="20459"/>
                </a:cubicBezTo>
                <a:cubicBezTo>
                  <a:pt x="21600" y="19694"/>
                  <a:pt x="21566" y="18609"/>
                  <a:pt x="20927" y="17411"/>
                </a:cubicBezTo>
                <a:close/>
              </a:path>
            </a:pathLst>
          </a:custGeom>
          <a:gradFill>
            <a:gsLst>
              <a:gs pos="0">
                <a:srgbClr val="82C9C5"/>
              </a:gs>
              <a:gs pos="100000">
                <a:srgbClr val="236FA7"/>
              </a:gs>
            </a:gsLst>
            <a:lin ang="2700000" scaled="0"/>
          </a:gradFill>
          <a:ln>
            <a:noFill/>
          </a:ln>
        </p:spPr>
        <p:txBody>
          <a:bodyPr anchorCtr="0" anchor="ctr" bIns="45700" lIns="22850" spcFirstLastPara="1" rIns="22850" wrap="square" tIns="45700">
            <a:noAutofit/>
          </a:bodyPr>
          <a:lstStyle/>
          <a:p>
            <a:pPr indent="0" lvl="0" marL="0" marR="0" rtl="0" algn="ctr">
              <a:lnSpc>
                <a:spcPct val="120000"/>
              </a:lnSpc>
              <a:spcBef>
                <a:spcPts val="0"/>
              </a:spcBef>
              <a:spcAft>
                <a:spcPts val="0"/>
              </a:spcAft>
              <a:buNone/>
            </a:pPr>
            <a:r>
              <a:t/>
            </a:r>
            <a:endParaRPr sz="500">
              <a:solidFill>
                <a:srgbClr val="F6F8FF"/>
              </a:solidFill>
              <a:latin typeface="Arial"/>
              <a:ea typeface="Arial"/>
              <a:cs typeface="Arial"/>
              <a:sym typeface="Arial"/>
            </a:endParaRPr>
          </a:p>
        </p:txBody>
      </p:sp>
      <p:sp>
        <p:nvSpPr>
          <p:cNvPr id="558" name="Google Shape;558;p18"/>
          <p:cNvSpPr/>
          <p:nvPr/>
        </p:nvSpPr>
        <p:spPr>
          <a:xfrm>
            <a:off x="6261403" y="3997766"/>
            <a:ext cx="2331759" cy="2169863"/>
          </a:xfrm>
          <a:custGeom>
            <a:rect b="b" l="l" r="r" t="t"/>
            <a:pathLst>
              <a:path extrusionOk="0" h="21600" w="21451">
                <a:moveTo>
                  <a:pt x="14054" y="11873"/>
                </a:moveTo>
                <a:cubicBezTo>
                  <a:pt x="13230" y="10320"/>
                  <a:pt x="12758" y="8519"/>
                  <a:pt x="12758" y="6599"/>
                </a:cubicBezTo>
                <a:cubicBezTo>
                  <a:pt x="12758" y="5087"/>
                  <a:pt x="13051" y="3651"/>
                  <a:pt x="13577" y="2349"/>
                </a:cubicBezTo>
                <a:lnTo>
                  <a:pt x="9812" y="0"/>
                </a:lnTo>
                <a:lnTo>
                  <a:pt x="524" y="17408"/>
                </a:lnTo>
                <a:cubicBezTo>
                  <a:pt x="-116" y="18607"/>
                  <a:pt x="-149" y="19693"/>
                  <a:pt x="312" y="20459"/>
                </a:cubicBezTo>
                <a:cubicBezTo>
                  <a:pt x="737" y="21165"/>
                  <a:pt x="1581" y="21600"/>
                  <a:pt x="2761" y="21600"/>
                </a:cubicBezTo>
                <a:lnTo>
                  <a:pt x="21451" y="21600"/>
                </a:lnTo>
                <a:lnTo>
                  <a:pt x="21449" y="17139"/>
                </a:lnTo>
                <a:cubicBezTo>
                  <a:pt x="18281" y="16752"/>
                  <a:pt x="15571" y="14730"/>
                  <a:pt x="14054" y="11873"/>
                </a:cubicBezTo>
                <a:close/>
              </a:path>
            </a:pathLst>
          </a:custGeom>
          <a:gradFill>
            <a:gsLst>
              <a:gs pos="0">
                <a:srgbClr val="82C9C5"/>
              </a:gs>
              <a:gs pos="100000">
                <a:srgbClr val="236FA7"/>
              </a:gs>
            </a:gsLst>
            <a:lin ang="2700000" scaled="0"/>
          </a:gradFill>
          <a:ln>
            <a:noFill/>
          </a:ln>
        </p:spPr>
        <p:txBody>
          <a:bodyPr anchorCtr="0" anchor="ctr" bIns="45700" lIns="22850" spcFirstLastPara="1" rIns="22850" wrap="square" tIns="45700">
            <a:noAutofit/>
          </a:bodyPr>
          <a:lstStyle/>
          <a:p>
            <a:pPr indent="0" lvl="0" marL="0" marR="0" rtl="0" algn="ctr">
              <a:lnSpc>
                <a:spcPct val="120000"/>
              </a:lnSpc>
              <a:spcBef>
                <a:spcPts val="0"/>
              </a:spcBef>
              <a:spcAft>
                <a:spcPts val="0"/>
              </a:spcAft>
              <a:buNone/>
            </a:pPr>
            <a:r>
              <a:t/>
            </a:r>
            <a:endParaRPr sz="500">
              <a:solidFill>
                <a:srgbClr val="F6F8FF"/>
              </a:solidFill>
              <a:latin typeface="Arial"/>
              <a:ea typeface="Arial"/>
              <a:cs typeface="Arial"/>
              <a:sym typeface="Arial"/>
            </a:endParaRPr>
          </a:p>
        </p:txBody>
      </p:sp>
      <p:sp>
        <p:nvSpPr>
          <p:cNvPr id="559" name="Google Shape;559;p18"/>
          <p:cNvSpPr/>
          <p:nvPr/>
        </p:nvSpPr>
        <p:spPr>
          <a:xfrm>
            <a:off x="7811470" y="3769724"/>
            <a:ext cx="1808340" cy="1808340"/>
          </a:xfrm>
          <a:prstGeom prst="ellipse">
            <a:avLst/>
          </a:prstGeom>
          <a:gradFill>
            <a:gsLst>
              <a:gs pos="0">
                <a:srgbClr val="82C9C5"/>
              </a:gs>
              <a:gs pos="100000">
                <a:srgbClr val="236FA7"/>
              </a:gs>
            </a:gsLst>
            <a:lin ang="2700000" scaled="0"/>
          </a:gradFill>
          <a:ln>
            <a:noFill/>
          </a:ln>
          <a:effectLst>
            <a:outerShdw blurRad="254000" sx="101000" rotWithShape="0" algn="ctr" sy="101000">
              <a:srgbClr val="236FA7">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0" name="Google Shape;560;p18"/>
          <p:cNvSpPr txBox="1"/>
          <p:nvPr/>
        </p:nvSpPr>
        <p:spPr>
          <a:xfrm>
            <a:off x="7852410" y="4276725"/>
            <a:ext cx="1667510" cy="82994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lt1"/>
                </a:solidFill>
                <a:latin typeface="Arial"/>
                <a:ea typeface="Arial"/>
                <a:cs typeface="Arial"/>
                <a:sym typeface="Arial"/>
              </a:rPr>
              <a:t>Business</a:t>
            </a:r>
            <a:endParaRPr/>
          </a:p>
          <a:p>
            <a:pPr indent="0" lvl="0" marL="0" marR="0" rtl="0" algn="ctr">
              <a:spcBef>
                <a:spcPts val="0"/>
              </a:spcBef>
              <a:spcAft>
                <a:spcPts val="0"/>
              </a:spcAft>
              <a:buNone/>
            </a:pPr>
            <a:r>
              <a:rPr b="1" lang="en-US" sz="2400">
                <a:solidFill>
                  <a:schemeClr val="lt1"/>
                </a:solidFill>
                <a:latin typeface="Arial"/>
                <a:ea typeface="Arial"/>
                <a:cs typeface="Arial"/>
                <a:sym typeface="Arial"/>
              </a:rPr>
              <a:t>Expenses</a:t>
            </a:r>
            <a:endParaRPr/>
          </a:p>
        </p:txBody>
      </p:sp>
      <p:sp>
        <p:nvSpPr>
          <p:cNvPr id="561" name="Google Shape;561;p18"/>
          <p:cNvSpPr txBox="1"/>
          <p:nvPr/>
        </p:nvSpPr>
        <p:spPr>
          <a:xfrm>
            <a:off x="6483350" y="5354320"/>
            <a:ext cx="1659255" cy="3371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Manufacturing</a:t>
            </a:r>
            <a:endParaRPr/>
          </a:p>
        </p:txBody>
      </p:sp>
      <p:sp>
        <p:nvSpPr>
          <p:cNvPr id="562" name="Google Shape;562;p18"/>
          <p:cNvSpPr txBox="1"/>
          <p:nvPr/>
        </p:nvSpPr>
        <p:spPr>
          <a:xfrm>
            <a:off x="8142614" y="2883296"/>
            <a:ext cx="1093441" cy="3371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R&amp;D</a:t>
            </a:r>
            <a:endParaRPr/>
          </a:p>
        </p:txBody>
      </p:sp>
      <p:sp>
        <p:nvSpPr>
          <p:cNvPr id="563" name="Google Shape;563;p18"/>
          <p:cNvSpPr txBox="1"/>
          <p:nvPr/>
        </p:nvSpPr>
        <p:spPr>
          <a:xfrm>
            <a:off x="9519920" y="5354320"/>
            <a:ext cx="1271905" cy="33718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Spider Silk</a:t>
            </a:r>
            <a:endParaRPr/>
          </a:p>
        </p:txBody>
      </p:sp>
      <p:sp>
        <p:nvSpPr>
          <p:cNvPr id="564" name="Google Shape;564;p18"/>
          <p:cNvSpPr txBox="1"/>
          <p:nvPr/>
        </p:nvSpPr>
        <p:spPr>
          <a:xfrm>
            <a:off x="999480" y="2789445"/>
            <a:ext cx="5182367" cy="368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200">
                <a:solidFill>
                  <a:srgbClr val="3A3838"/>
                </a:solidFill>
                <a:latin typeface="Arial"/>
                <a:ea typeface="Arial"/>
                <a:cs typeface="Arial"/>
                <a:sym typeface="Arial"/>
              </a:rPr>
              <a:t>Product R&amp;D, Engineer Design for Container </a:t>
            </a:r>
            <a:endParaRPr/>
          </a:p>
        </p:txBody>
      </p:sp>
      <p:sp>
        <p:nvSpPr>
          <p:cNvPr id="565" name="Google Shape;565;p18"/>
          <p:cNvSpPr/>
          <p:nvPr/>
        </p:nvSpPr>
        <p:spPr>
          <a:xfrm>
            <a:off x="999481" y="2154195"/>
            <a:ext cx="2036234" cy="523220"/>
          </a:xfrm>
          <a:prstGeom prst="roundRect">
            <a:avLst>
              <a:gd fmla="val 50000" name="adj"/>
            </a:avLst>
          </a:prstGeom>
          <a:gradFill>
            <a:gsLst>
              <a:gs pos="0">
                <a:srgbClr val="82C9C5"/>
              </a:gs>
              <a:gs pos="100000">
                <a:srgbClr val="236FA7"/>
              </a:gs>
            </a:gsLst>
            <a:lin ang="2700000" scaled="0"/>
          </a:gradFill>
          <a:ln>
            <a:noFill/>
          </a:ln>
          <a:effectLst>
            <a:outerShdw blurRad="254000" sx="101000" rotWithShape="0" algn="ctr" sy="101000">
              <a:srgbClr val="236FA7">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6" name="Google Shape;566;p18"/>
          <p:cNvSpPr txBox="1"/>
          <p:nvPr/>
        </p:nvSpPr>
        <p:spPr>
          <a:xfrm>
            <a:off x="984250" y="2234565"/>
            <a:ext cx="2088515" cy="368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Significant Cost</a:t>
            </a:r>
            <a:endParaRPr/>
          </a:p>
        </p:txBody>
      </p:sp>
      <p:sp>
        <p:nvSpPr>
          <p:cNvPr id="567" name="Google Shape;567;p18"/>
          <p:cNvSpPr txBox="1"/>
          <p:nvPr/>
        </p:nvSpPr>
        <p:spPr>
          <a:xfrm>
            <a:off x="999480" y="4215702"/>
            <a:ext cx="5182367" cy="64516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200">
                <a:solidFill>
                  <a:srgbClr val="3A3838"/>
                </a:solidFill>
                <a:latin typeface="Arial"/>
                <a:ea typeface="Arial"/>
                <a:cs typeface="Arial"/>
                <a:sym typeface="Arial"/>
              </a:rPr>
              <a:t>Spider Silk, Manufacturing cost, Advertisement Cost, Salary, Rent, Maintenance</a:t>
            </a:r>
            <a:endParaRPr/>
          </a:p>
        </p:txBody>
      </p:sp>
      <p:sp>
        <p:nvSpPr>
          <p:cNvPr id="568" name="Google Shape;568;p18"/>
          <p:cNvSpPr/>
          <p:nvPr/>
        </p:nvSpPr>
        <p:spPr>
          <a:xfrm>
            <a:off x="999481" y="3580452"/>
            <a:ext cx="2036234" cy="523220"/>
          </a:xfrm>
          <a:prstGeom prst="roundRect">
            <a:avLst>
              <a:gd fmla="val 50000" name="adj"/>
            </a:avLst>
          </a:prstGeom>
          <a:gradFill>
            <a:gsLst>
              <a:gs pos="0">
                <a:srgbClr val="82C9C5"/>
              </a:gs>
              <a:gs pos="100000">
                <a:srgbClr val="236FA7"/>
              </a:gs>
            </a:gsLst>
            <a:lin ang="2700000" scaled="0"/>
          </a:gradFill>
          <a:ln>
            <a:noFill/>
          </a:ln>
          <a:effectLst>
            <a:outerShdw blurRad="254000" sx="101000" rotWithShape="0" algn="ctr" sy="101000">
              <a:srgbClr val="236FA7">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9" name="Google Shape;569;p18"/>
          <p:cNvSpPr txBox="1"/>
          <p:nvPr/>
        </p:nvSpPr>
        <p:spPr>
          <a:xfrm>
            <a:off x="1174775" y="3654382"/>
            <a:ext cx="1685646" cy="368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Fixed/Flexible</a:t>
            </a:r>
            <a:endParaRPr/>
          </a:p>
        </p:txBody>
      </p:sp>
      <p:sp>
        <p:nvSpPr>
          <p:cNvPr id="570" name="Google Shape;570;p18"/>
          <p:cNvSpPr txBox="1"/>
          <p:nvPr/>
        </p:nvSpPr>
        <p:spPr>
          <a:xfrm>
            <a:off x="999480" y="5616106"/>
            <a:ext cx="5182367" cy="368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200">
                <a:solidFill>
                  <a:srgbClr val="3A3838"/>
                </a:solidFill>
                <a:latin typeface="Arial"/>
                <a:ea typeface="Arial"/>
                <a:cs typeface="Arial"/>
                <a:sym typeface="Arial"/>
              </a:rPr>
              <a:t>Average Industries Profit is 7-9%</a:t>
            </a:r>
            <a:endParaRPr/>
          </a:p>
        </p:txBody>
      </p:sp>
      <p:sp>
        <p:nvSpPr>
          <p:cNvPr id="571" name="Google Shape;571;p18"/>
          <p:cNvSpPr/>
          <p:nvPr/>
        </p:nvSpPr>
        <p:spPr>
          <a:xfrm>
            <a:off x="999481" y="4980856"/>
            <a:ext cx="2036234" cy="523220"/>
          </a:xfrm>
          <a:prstGeom prst="roundRect">
            <a:avLst>
              <a:gd fmla="val 50000" name="adj"/>
            </a:avLst>
          </a:prstGeom>
          <a:gradFill>
            <a:gsLst>
              <a:gs pos="0">
                <a:srgbClr val="82C9C5"/>
              </a:gs>
              <a:gs pos="100000">
                <a:srgbClr val="236FA7"/>
              </a:gs>
            </a:gsLst>
            <a:lin ang="2700000" scaled="0"/>
          </a:gradFill>
          <a:ln>
            <a:noFill/>
          </a:ln>
          <a:effectLst>
            <a:outerShdw blurRad="254000" sx="101000" rotWithShape="0" algn="ctr" sy="101000">
              <a:srgbClr val="236FA7">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2" name="Google Shape;572;p18"/>
          <p:cNvSpPr txBox="1"/>
          <p:nvPr/>
        </p:nvSpPr>
        <p:spPr>
          <a:xfrm>
            <a:off x="1050280" y="5067486"/>
            <a:ext cx="1860941" cy="368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Profit</a:t>
            </a:r>
            <a:endParaRPr/>
          </a:p>
        </p:txBody>
      </p:sp>
      <p:grpSp>
        <p:nvGrpSpPr>
          <p:cNvPr id="573" name="Google Shape;573;p18"/>
          <p:cNvGrpSpPr/>
          <p:nvPr/>
        </p:nvGrpSpPr>
        <p:grpSpPr>
          <a:xfrm>
            <a:off x="0" y="458933"/>
            <a:ext cx="1112109" cy="465222"/>
            <a:chOff x="160637" y="545432"/>
            <a:chExt cx="1112109" cy="465222"/>
          </a:xfrm>
        </p:grpSpPr>
        <p:sp>
          <p:nvSpPr>
            <p:cNvPr id="574" name="Google Shape;574;p18"/>
            <p:cNvSpPr/>
            <p:nvPr/>
          </p:nvSpPr>
          <p:spPr>
            <a:xfrm>
              <a:off x="160637" y="545432"/>
              <a:ext cx="856505" cy="465222"/>
            </a:xfrm>
            <a:prstGeom prst="rect">
              <a:avLst/>
            </a:prstGeom>
            <a:gradFill>
              <a:gsLst>
                <a:gs pos="0">
                  <a:srgbClr val="82C9C5"/>
                </a:gs>
                <a:gs pos="1000">
                  <a:srgbClr val="82C9C5"/>
                </a:gs>
                <a:gs pos="81000">
                  <a:srgbClr val="236FA7"/>
                </a:gs>
                <a:gs pos="100000">
                  <a:srgbClr val="236FA7"/>
                </a:gs>
              </a:gsLst>
              <a:lin ang="2700000" scaled="0"/>
            </a:gradFill>
            <a:ln>
              <a:noFill/>
            </a:ln>
            <a:effectLst>
              <a:outerShdw blurRad="101600" rotWithShape="0" algn="tl" dir="2700000" dist="381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5" name="Google Shape;575;p18"/>
            <p:cNvSpPr/>
            <p:nvPr/>
          </p:nvSpPr>
          <p:spPr>
            <a:xfrm>
              <a:off x="1149179" y="545432"/>
              <a:ext cx="123567" cy="465222"/>
            </a:xfrm>
            <a:prstGeom prst="rect">
              <a:avLst/>
            </a:prstGeom>
            <a:gradFill>
              <a:gsLst>
                <a:gs pos="0">
                  <a:srgbClr val="82C9C5"/>
                </a:gs>
                <a:gs pos="1000">
                  <a:srgbClr val="82C9C5"/>
                </a:gs>
                <a:gs pos="81000">
                  <a:srgbClr val="236FA7"/>
                </a:gs>
                <a:gs pos="100000">
                  <a:srgbClr val="236FA7"/>
                </a:gs>
              </a:gsLst>
              <a:lin ang="2700000" scaled="0"/>
            </a:gradFill>
            <a:ln>
              <a:noFill/>
            </a:ln>
            <a:effectLst>
              <a:outerShdw blurRad="101600" rotWithShape="0" algn="tl" dir="2700000" dist="381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576" name="Google Shape;576;p18"/>
          <p:cNvSpPr txBox="1"/>
          <p:nvPr/>
        </p:nvSpPr>
        <p:spPr>
          <a:xfrm flipH="1">
            <a:off x="1367790" y="453390"/>
            <a:ext cx="3083560" cy="5219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3A3838"/>
                </a:solidFill>
                <a:latin typeface="Arial"/>
                <a:ea typeface="Arial"/>
                <a:cs typeface="Arial"/>
                <a:sym typeface="Arial"/>
              </a:rPr>
              <a:t>Cost Structure</a:t>
            </a:r>
            <a:endParaRPr b="1" sz="2800">
              <a:solidFill>
                <a:srgbClr val="3A3838"/>
              </a:solidFill>
              <a:latin typeface="Arial"/>
              <a:ea typeface="Arial"/>
              <a:cs typeface="Arial"/>
              <a:sym typeface="Arial"/>
            </a:endParaRPr>
          </a:p>
        </p:txBody>
      </p:sp>
      <p:sp>
        <p:nvSpPr>
          <p:cNvPr id="577" name="Google Shape;577;p18"/>
          <p:cNvSpPr txBox="1"/>
          <p:nvPr/>
        </p:nvSpPr>
        <p:spPr>
          <a:xfrm flipH="1">
            <a:off x="10128651" y="502509"/>
            <a:ext cx="1894473" cy="4603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82C9C5"/>
                </a:solidFill>
                <a:latin typeface="Arial"/>
                <a:ea typeface="Arial"/>
                <a:cs typeface="Arial"/>
                <a:sym typeface="Arial"/>
              </a:rPr>
              <a:t>PART  05</a:t>
            </a:r>
            <a:endParaRPr b="1" sz="2400">
              <a:solidFill>
                <a:srgbClr val="82C9C5"/>
              </a:solidFill>
              <a:latin typeface="Arial"/>
              <a:ea typeface="Arial"/>
              <a:cs typeface="Arial"/>
              <a:sym typeface="Arial"/>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6"/>
                                        </p:tgtEl>
                                        <p:attrNameLst>
                                          <p:attrName>style.visibility</p:attrName>
                                        </p:attrNameLst>
                                      </p:cBhvr>
                                      <p:to>
                                        <p:strVal val="visible"/>
                                      </p:to>
                                    </p:set>
                                    <p:anim calcmode="lin" valueType="num">
                                      <p:cBhvr additive="base">
                                        <p:cTn dur="500"/>
                                        <p:tgtEl>
                                          <p:spTgt spid="55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57"/>
                                        </p:tgtEl>
                                        <p:attrNameLst>
                                          <p:attrName>style.visibility</p:attrName>
                                        </p:attrNameLst>
                                      </p:cBhvr>
                                      <p:to>
                                        <p:strVal val="visible"/>
                                      </p:to>
                                    </p:set>
                                    <p:anim calcmode="lin" valueType="num">
                                      <p:cBhvr additive="base">
                                        <p:cTn dur="500"/>
                                        <p:tgtEl>
                                          <p:spTgt spid="55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58"/>
                                        </p:tgtEl>
                                        <p:attrNameLst>
                                          <p:attrName>style.visibility</p:attrName>
                                        </p:attrNameLst>
                                      </p:cBhvr>
                                      <p:to>
                                        <p:strVal val="visible"/>
                                      </p:to>
                                    </p:set>
                                    <p:anim calcmode="lin" valueType="num">
                                      <p:cBhvr additive="base">
                                        <p:cTn dur="500"/>
                                        <p:tgtEl>
                                          <p:spTgt spid="55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59"/>
                                        </p:tgtEl>
                                        <p:attrNameLst>
                                          <p:attrName>style.visibility</p:attrName>
                                        </p:attrNameLst>
                                      </p:cBhvr>
                                      <p:to>
                                        <p:strVal val="visible"/>
                                      </p:to>
                                    </p:set>
                                    <p:anim calcmode="lin" valueType="num">
                                      <p:cBhvr additive="base">
                                        <p:cTn dur="500"/>
                                        <p:tgtEl>
                                          <p:spTgt spid="55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60"/>
                                        </p:tgtEl>
                                        <p:attrNameLst>
                                          <p:attrName>style.visibility</p:attrName>
                                        </p:attrNameLst>
                                      </p:cBhvr>
                                      <p:to>
                                        <p:strVal val="visible"/>
                                      </p:to>
                                    </p:set>
                                    <p:anim calcmode="lin" valueType="num">
                                      <p:cBhvr additive="base">
                                        <p:cTn dur="500"/>
                                        <p:tgtEl>
                                          <p:spTgt spid="56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61"/>
                                        </p:tgtEl>
                                        <p:attrNameLst>
                                          <p:attrName>style.visibility</p:attrName>
                                        </p:attrNameLst>
                                      </p:cBhvr>
                                      <p:to>
                                        <p:strVal val="visible"/>
                                      </p:to>
                                    </p:set>
                                    <p:anim calcmode="lin" valueType="num">
                                      <p:cBhvr additive="base">
                                        <p:cTn dur="500"/>
                                        <p:tgtEl>
                                          <p:spTgt spid="56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62"/>
                                        </p:tgtEl>
                                        <p:attrNameLst>
                                          <p:attrName>style.visibility</p:attrName>
                                        </p:attrNameLst>
                                      </p:cBhvr>
                                      <p:to>
                                        <p:strVal val="visible"/>
                                      </p:to>
                                    </p:set>
                                    <p:anim calcmode="lin" valueType="num">
                                      <p:cBhvr additive="base">
                                        <p:cTn dur="500"/>
                                        <p:tgtEl>
                                          <p:spTgt spid="56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63"/>
                                        </p:tgtEl>
                                        <p:attrNameLst>
                                          <p:attrName>style.visibility</p:attrName>
                                        </p:attrNameLst>
                                      </p:cBhvr>
                                      <p:to>
                                        <p:strVal val="visible"/>
                                      </p:to>
                                    </p:set>
                                    <p:anim calcmode="lin" valueType="num">
                                      <p:cBhvr additive="base">
                                        <p:cTn dur="500"/>
                                        <p:tgtEl>
                                          <p:spTgt spid="56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64"/>
                                        </p:tgtEl>
                                        <p:attrNameLst>
                                          <p:attrName>style.visibility</p:attrName>
                                        </p:attrNameLst>
                                      </p:cBhvr>
                                      <p:to>
                                        <p:strVal val="visible"/>
                                      </p:to>
                                    </p:set>
                                    <p:anim calcmode="lin" valueType="num">
                                      <p:cBhvr additive="base">
                                        <p:cTn dur="500"/>
                                        <p:tgtEl>
                                          <p:spTgt spid="56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65"/>
                                        </p:tgtEl>
                                        <p:attrNameLst>
                                          <p:attrName>style.visibility</p:attrName>
                                        </p:attrNameLst>
                                      </p:cBhvr>
                                      <p:to>
                                        <p:strVal val="visible"/>
                                      </p:to>
                                    </p:set>
                                    <p:anim calcmode="lin" valueType="num">
                                      <p:cBhvr additive="base">
                                        <p:cTn dur="500"/>
                                        <p:tgtEl>
                                          <p:spTgt spid="56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66"/>
                                        </p:tgtEl>
                                        <p:attrNameLst>
                                          <p:attrName>style.visibility</p:attrName>
                                        </p:attrNameLst>
                                      </p:cBhvr>
                                      <p:to>
                                        <p:strVal val="visible"/>
                                      </p:to>
                                    </p:set>
                                    <p:anim calcmode="lin" valueType="num">
                                      <p:cBhvr additive="base">
                                        <p:cTn dur="500"/>
                                        <p:tgtEl>
                                          <p:spTgt spid="56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67"/>
                                        </p:tgtEl>
                                        <p:attrNameLst>
                                          <p:attrName>style.visibility</p:attrName>
                                        </p:attrNameLst>
                                      </p:cBhvr>
                                      <p:to>
                                        <p:strVal val="visible"/>
                                      </p:to>
                                    </p:set>
                                    <p:anim calcmode="lin" valueType="num">
                                      <p:cBhvr additive="base">
                                        <p:cTn dur="500"/>
                                        <p:tgtEl>
                                          <p:spTgt spid="56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68"/>
                                        </p:tgtEl>
                                        <p:attrNameLst>
                                          <p:attrName>style.visibility</p:attrName>
                                        </p:attrNameLst>
                                      </p:cBhvr>
                                      <p:to>
                                        <p:strVal val="visible"/>
                                      </p:to>
                                    </p:set>
                                    <p:anim calcmode="lin" valueType="num">
                                      <p:cBhvr additive="base">
                                        <p:cTn dur="500"/>
                                        <p:tgtEl>
                                          <p:spTgt spid="56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69"/>
                                        </p:tgtEl>
                                        <p:attrNameLst>
                                          <p:attrName>style.visibility</p:attrName>
                                        </p:attrNameLst>
                                      </p:cBhvr>
                                      <p:to>
                                        <p:strVal val="visible"/>
                                      </p:to>
                                    </p:set>
                                    <p:anim calcmode="lin" valueType="num">
                                      <p:cBhvr additive="base">
                                        <p:cTn dur="500"/>
                                        <p:tgtEl>
                                          <p:spTgt spid="56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70"/>
                                        </p:tgtEl>
                                        <p:attrNameLst>
                                          <p:attrName>style.visibility</p:attrName>
                                        </p:attrNameLst>
                                      </p:cBhvr>
                                      <p:to>
                                        <p:strVal val="visible"/>
                                      </p:to>
                                    </p:set>
                                    <p:anim calcmode="lin" valueType="num">
                                      <p:cBhvr additive="base">
                                        <p:cTn dur="500"/>
                                        <p:tgtEl>
                                          <p:spTgt spid="57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71"/>
                                        </p:tgtEl>
                                        <p:attrNameLst>
                                          <p:attrName>style.visibility</p:attrName>
                                        </p:attrNameLst>
                                      </p:cBhvr>
                                      <p:to>
                                        <p:strVal val="visible"/>
                                      </p:to>
                                    </p:set>
                                    <p:anim calcmode="lin" valueType="num">
                                      <p:cBhvr additive="base">
                                        <p:cTn dur="500"/>
                                        <p:tgtEl>
                                          <p:spTgt spid="57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72"/>
                                        </p:tgtEl>
                                        <p:attrNameLst>
                                          <p:attrName>style.visibility</p:attrName>
                                        </p:attrNameLst>
                                      </p:cBhvr>
                                      <p:to>
                                        <p:strVal val="visible"/>
                                      </p:to>
                                    </p:set>
                                    <p:anim calcmode="lin" valueType="num">
                                      <p:cBhvr additive="base">
                                        <p:cTn dur="500"/>
                                        <p:tgtEl>
                                          <p:spTgt spid="57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19"/>
          <p:cNvSpPr/>
          <p:nvPr/>
        </p:nvSpPr>
        <p:spPr>
          <a:xfrm>
            <a:off x="0" y="4521835"/>
            <a:ext cx="12192000" cy="2193925"/>
          </a:xfrm>
          <a:prstGeom prst="rect">
            <a:avLst/>
          </a:prstGeom>
          <a:solidFill>
            <a:srgbClr val="236FA7">
              <a:alpha val="8196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83" name="Google Shape;583;p19"/>
          <p:cNvSpPr/>
          <p:nvPr/>
        </p:nvSpPr>
        <p:spPr>
          <a:xfrm>
            <a:off x="0" y="4716145"/>
            <a:ext cx="12192000" cy="2141855"/>
          </a:xfrm>
          <a:prstGeom prst="rect">
            <a:avLst/>
          </a:prstGeom>
          <a:gradFill>
            <a:gsLst>
              <a:gs pos="0">
                <a:srgbClr val="82C9C5"/>
              </a:gs>
              <a:gs pos="100000">
                <a:srgbClr val="236FA7"/>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84" name="Google Shape;584;p19"/>
          <p:cNvSpPr/>
          <p:nvPr/>
        </p:nvSpPr>
        <p:spPr>
          <a:xfrm>
            <a:off x="1094740" y="1195070"/>
            <a:ext cx="4498340" cy="480060"/>
          </a:xfrm>
          <a:prstGeom prst="roundRect">
            <a:avLst>
              <a:gd fmla="val 50000" name="adj"/>
            </a:avLst>
          </a:prstGeom>
          <a:gradFill>
            <a:gsLst>
              <a:gs pos="0">
                <a:srgbClr val="82C9C5"/>
              </a:gs>
              <a:gs pos="100000">
                <a:srgbClr val="236FA7"/>
              </a:gs>
            </a:gsLst>
            <a:lin ang="2700000" scaled="0"/>
          </a:gradFill>
          <a:ln>
            <a:noFill/>
          </a:ln>
          <a:effectLst>
            <a:outerShdw blurRad="571500" rotWithShape="0" algn="t" dir="5400000" dist="190500">
              <a:srgbClr val="236FA7">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2"/>
              </a:solidFill>
              <a:latin typeface="Arial"/>
              <a:ea typeface="Arial"/>
              <a:cs typeface="Arial"/>
              <a:sym typeface="Arial"/>
            </a:endParaRPr>
          </a:p>
        </p:txBody>
      </p:sp>
      <p:sp>
        <p:nvSpPr>
          <p:cNvPr id="585" name="Google Shape;585;p19"/>
          <p:cNvSpPr txBox="1"/>
          <p:nvPr/>
        </p:nvSpPr>
        <p:spPr>
          <a:xfrm>
            <a:off x="1325880" y="1240790"/>
            <a:ext cx="4145280" cy="35941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US" sz="1800">
                <a:solidFill>
                  <a:schemeClr val="lt1"/>
                </a:solidFill>
                <a:latin typeface="Arial"/>
                <a:ea typeface="Arial"/>
                <a:cs typeface="Arial"/>
                <a:sym typeface="Arial"/>
              </a:rPr>
              <a:t>Biggest Burn Care Market , America</a:t>
            </a:r>
            <a:endParaRPr/>
          </a:p>
        </p:txBody>
      </p:sp>
      <p:sp>
        <p:nvSpPr>
          <p:cNvPr id="586" name="Google Shape;586;p19"/>
          <p:cNvSpPr/>
          <p:nvPr/>
        </p:nvSpPr>
        <p:spPr>
          <a:xfrm>
            <a:off x="4039235" y="4858385"/>
            <a:ext cx="6193155" cy="480060"/>
          </a:xfrm>
          <a:prstGeom prst="roundRect">
            <a:avLst>
              <a:gd fmla="val 50000" name="adj"/>
            </a:avLst>
          </a:prstGeom>
          <a:solidFill>
            <a:schemeClr val="lt1"/>
          </a:solidFill>
          <a:ln>
            <a:noFill/>
          </a:ln>
          <a:effectLst>
            <a:outerShdw blurRad="571500" rotWithShape="0" algn="t" dir="5400000" dist="190500">
              <a:srgbClr val="236FA7">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accent2"/>
              </a:solidFill>
              <a:latin typeface="Arial"/>
              <a:ea typeface="Arial"/>
              <a:cs typeface="Arial"/>
              <a:sym typeface="Arial"/>
            </a:endParaRPr>
          </a:p>
        </p:txBody>
      </p:sp>
      <p:sp>
        <p:nvSpPr>
          <p:cNvPr id="587" name="Google Shape;587;p19"/>
          <p:cNvSpPr txBox="1"/>
          <p:nvPr/>
        </p:nvSpPr>
        <p:spPr>
          <a:xfrm>
            <a:off x="3978910" y="5373370"/>
            <a:ext cx="7886065" cy="138366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400">
                <a:solidFill>
                  <a:srgbClr val="3A3838"/>
                </a:solidFill>
                <a:latin typeface="Georgia"/>
                <a:ea typeface="Georgia"/>
                <a:cs typeface="Georgia"/>
                <a:sym typeface="Georgia"/>
              </a:rPr>
              <a:t>Thermal burns are the most common. The thermal burns segment accounted for the largest revenue share of 74.9% in 2022 owing to a high incidence of fire-related burn injuries.</a:t>
            </a:r>
            <a:endParaRPr/>
          </a:p>
          <a:p>
            <a:pPr indent="0" lvl="0" marL="0" marR="0" rtl="0" algn="l">
              <a:lnSpc>
                <a:spcPct val="150000"/>
              </a:lnSpc>
              <a:spcBef>
                <a:spcPts val="0"/>
              </a:spcBef>
              <a:spcAft>
                <a:spcPts val="0"/>
              </a:spcAft>
              <a:buNone/>
            </a:pPr>
            <a:r>
              <a:rPr lang="en-US" sz="1400">
                <a:solidFill>
                  <a:srgbClr val="3A3838"/>
                </a:solidFill>
                <a:latin typeface="Georgia"/>
                <a:ea typeface="Georgia"/>
                <a:cs typeface="Georgia"/>
                <a:sym typeface="Georgia"/>
              </a:rPr>
              <a:t>However, in the future, our work can be released by expanding the product line to cover chemicals or radioactivity.</a:t>
            </a:r>
            <a:endParaRPr/>
          </a:p>
        </p:txBody>
      </p:sp>
      <p:sp>
        <p:nvSpPr>
          <p:cNvPr id="588" name="Google Shape;588;p19"/>
          <p:cNvSpPr txBox="1"/>
          <p:nvPr/>
        </p:nvSpPr>
        <p:spPr>
          <a:xfrm>
            <a:off x="4213860" y="4900295"/>
            <a:ext cx="5934710" cy="35941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US" sz="1800">
                <a:solidFill>
                  <a:srgbClr val="3A3838"/>
                </a:solidFill>
                <a:latin typeface="Arial"/>
                <a:ea typeface="Arial"/>
                <a:cs typeface="Arial"/>
                <a:sym typeface="Arial"/>
              </a:rPr>
              <a:t>Future of the Market, Radiation Burn / Chemical Burn</a:t>
            </a:r>
            <a:endParaRPr/>
          </a:p>
        </p:txBody>
      </p:sp>
      <p:pic>
        <p:nvPicPr>
          <p:cNvPr id="589" name="Google Shape;589;p19"/>
          <p:cNvPicPr preferRelativeResize="0"/>
          <p:nvPr/>
        </p:nvPicPr>
        <p:blipFill rotWithShape="1">
          <a:blip r:embed="rId3">
            <a:alphaModFix/>
          </a:blip>
          <a:srcRect b="0" l="0" r="0" t="0"/>
          <a:stretch/>
        </p:blipFill>
        <p:spPr>
          <a:xfrm>
            <a:off x="521335" y="4940935"/>
            <a:ext cx="2943225" cy="1656080"/>
          </a:xfrm>
          <a:custGeom>
            <a:rect b="b" l="l" r="r" t="t"/>
            <a:pathLst>
              <a:path extrusionOk="0" h="2509310" w="2625413">
                <a:moveTo>
                  <a:pt x="86672" y="0"/>
                </a:moveTo>
                <a:lnTo>
                  <a:pt x="2538741" y="0"/>
                </a:lnTo>
                <a:cubicBezTo>
                  <a:pt x="2586609" y="0"/>
                  <a:pt x="2625413" y="38804"/>
                  <a:pt x="2625413" y="86672"/>
                </a:cubicBezTo>
                <a:lnTo>
                  <a:pt x="2625413" y="2422638"/>
                </a:lnTo>
                <a:cubicBezTo>
                  <a:pt x="2625413" y="2470506"/>
                  <a:pt x="2586609" y="2509310"/>
                  <a:pt x="2538741" y="2509310"/>
                </a:cubicBezTo>
                <a:lnTo>
                  <a:pt x="86672" y="2509310"/>
                </a:lnTo>
                <a:cubicBezTo>
                  <a:pt x="38804" y="2509310"/>
                  <a:pt x="0" y="2470506"/>
                  <a:pt x="0" y="2422638"/>
                </a:cubicBezTo>
                <a:lnTo>
                  <a:pt x="0" y="86672"/>
                </a:lnTo>
                <a:cubicBezTo>
                  <a:pt x="0" y="38804"/>
                  <a:pt x="38804" y="0"/>
                  <a:pt x="86672" y="0"/>
                </a:cubicBezTo>
                <a:close/>
              </a:path>
            </a:pathLst>
          </a:custGeom>
          <a:solidFill>
            <a:schemeClr val="lt1"/>
          </a:solidFill>
          <a:ln>
            <a:noFill/>
          </a:ln>
          <a:effectLst>
            <a:outerShdw blurRad="254000" rotWithShape="0" algn="ctr" dir="10800000" dist="38100">
              <a:srgbClr val="275B89">
                <a:alpha val="18823"/>
              </a:srgbClr>
            </a:outerShdw>
          </a:effectLst>
        </p:spPr>
      </p:pic>
      <p:grpSp>
        <p:nvGrpSpPr>
          <p:cNvPr id="590" name="Google Shape;590;p19"/>
          <p:cNvGrpSpPr/>
          <p:nvPr/>
        </p:nvGrpSpPr>
        <p:grpSpPr>
          <a:xfrm>
            <a:off x="0" y="458933"/>
            <a:ext cx="1112109" cy="465222"/>
            <a:chOff x="160637" y="545432"/>
            <a:chExt cx="1112109" cy="465222"/>
          </a:xfrm>
        </p:grpSpPr>
        <p:sp>
          <p:nvSpPr>
            <p:cNvPr id="591" name="Google Shape;591;p19"/>
            <p:cNvSpPr/>
            <p:nvPr/>
          </p:nvSpPr>
          <p:spPr>
            <a:xfrm>
              <a:off x="160637" y="545432"/>
              <a:ext cx="856505" cy="465222"/>
            </a:xfrm>
            <a:prstGeom prst="rect">
              <a:avLst/>
            </a:prstGeom>
            <a:gradFill>
              <a:gsLst>
                <a:gs pos="0">
                  <a:srgbClr val="82C9C5"/>
                </a:gs>
                <a:gs pos="1000">
                  <a:srgbClr val="82C9C5"/>
                </a:gs>
                <a:gs pos="81000">
                  <a:srgbClr val="236FA7"/>
                </a:gs>
                <a:gs pos="100000">
                  <a:srgbClr val="236FA7"/>
                </a:gs>
              </a:gsLst>
              <a:lin ang="2700000" scaled="0"/>
            </a:gradFill>
            <a:ln>
              <a:noFill/>
            </a:ln>
            <a:effectLst>
              <a:outerShdw blurRad="101600" rotWithShape="0" algn="tl" dir="2700000" dist="381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2" name="Google Shape;592;p19"/>
            <p:cNvSpPr/>
            <p:nvPr/>
          </p:nvSpPr>
          <p:spPr>
            <a:xfrm>
              <a:off x="1149179" y="545432"/>
              <a:ext cx="123567" cy="465222"/>
            </a:xfrm>
            <a:prstGeom prst="rect">
              <a:avLst/>
            </a:prstGeom>
            <a:gradFill>
              <a:gsLst>
                <a:gs pos="0">
                  <a:srgbClr val="82C9C5"/>
                </a:gs>
                <a:gs pos="1000">
                  <a:srgbClr val="82C9C5"/>
                </a:gs>
                <a:gs pos="81000">
                  <a:srgbClr val="236FA7"/>
                </a:gs>
                <a:gs pos="100000">
                  <a:srgbClr val="236FA7"/>
                </a:gs>
              </a:gsLst>
              <a:lin ang="2700000" scaled="0"/>
            </a:gradFill>
            <a:ln>
              <a:noFill/>
            </a:ln>
            <a:effectLst>
              <a:outerShdw blurRad="101600" rotWithShape="0" algn="tl" dir="2700000" dist="381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593" name="Google Shape;593;p19"/>
          <p:cNvSpPr txBox="1"/>
          <p:nvPr/>
        </p:nvSpPr>
        <p:spPr>
          <a:xfrm flipH="1">
            <a:off x="1367790" y="453390"/>
            <a:ext cx="6783705" cy="5219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3A3838"/>
                </a:solidFill>
                <a:latin typeface="Arial"/>
                <a:ea typeface="Arial"/>
                <a:cs typeface="Arial"/>
                <a:sym typeface="Arial"/>
              </a:rPr>
              <a:t>Misc. Figures / Future of the Market </a:t>
            </a:r>
            <a:endParaRPr/>
          </a:p>
        </p:txBody>
      </p:sp>
      <p:sp>
        <p:nvSpPr>
          <p:cNvPr id="594" name="Google Shape;594;p19"/>
          <p:cNvSpPr txBox="1"/>
          <p:nvPr/>
        </p:nvSpPr>
        <p:spPr>
          <a:xfrm flipH="1">
            <a:off x="10128651" y="502509"/>
            <a:ext cx="1894473" cy="4603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82C9C5"/>
                </a:solidFill>
                <a:latin typeface="Arial"/>
                <a:ea typeface="Arial"/>
                <a:cs typeface="Arial"/>
                <a:sym typeface="Arial"/>
              </a:rPr>
              <a:t>PART  05</a:t>
            </a:r>
            <a:endParaRPr b="1" sz="2400">
              <a:solidFill>
                <a:srgbClr val="82C9C5"/>
              </a:solidFill>
              <a:latin typeface="Arial"/>
              <a:ea typeface="Arial"/>
              <a:cs typeface="Arial"/>
              <a:sym typeface="Arial"/>
            </a:endParaRPr>
          </a:p>
        </p:txBody>
      </p:sp>
      <p:pic>
        <p:nvPicPr>
          <p:cNvPr id="595" name="Google Shape;595;p19"/>
          <p:cNvPicPr preferRelativeResize="0"/>
          <p:nvPr/>
        </p:nvPicPr>
        <p:blipFill rotWithShape="1">
          <a:blip r:embed="rId4">
            <a:alphaModFix/>
          </a:blip>
          <a:srcRect b="0" l="0" r="0" t="0"/>
          <a:stretch/>
        </p:blipFill>
        <p:spPr>
          <a:xfrm>
            <a:off x="8763000" y="1701800"/>
            <a:ext cx="3129915" cy="2185035"/>
          </a:xfrm>
          <a:prstGeom prst="rect">
            <a:avLst/>
          </a:prstGeom>
          <a:solidFill>
            <a:schemeClr val="lt1"/>
          </a:solidFill>
          <a:ln>
            <a:noFill/>
          </a:ln>
          <a:effectLst>
            <a:outerShdw blurRad="165100" rotWithShape="0" algn="t" dir="5400000" dist="38100">
              <a:srgbClr val="3A3838">
                <a:alpha val="20000"/>
              </a:srgbClr>
            </a:outerShdw>
          </a:effectLst>
        </p:spPr>
      </p:pic>
      <p:sp>
        <p:nvSpPr>
          <p:cNvPr id="596" name="Google Shape;596;p19"/>
          <p:cNvSpPr txBox="1"/>
          <p:nvPr/>
        </p:nvSpPr>
        <p:spPr>
          <a:xfrm>
            <a:off x="988695" y="1796415"/>
            <a:ext cx="7589520" cy="267652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400">
                <a:solidFill>
                  <a:srgbClr val="363636"/>
                </a:solidFill>
                <a:latin typeface="Georgia"/>
                <a:ea typeface="Georgia"/>
                <a:cs typeface="Georgia"/>
                <a:sym typeface="Georgia"/>
              </a:rPr>
              <a:t>North America dominated the burn care market and accounted for the largest revenue share of around 51.8% in 2022, owing to the increasing incidence of burns. According to a 2018 report by the American Burn Association, over 300 children are treated in emergency rooms in the United States each day, with roughly two children dying from burn injuries. In the U.S., children aged 16 and under account for roughly 26% of all burn center admissions. In addition, the National Center for Biotechnology Information (NCBI) estimates that 486,000 individuals are injured by fire each year. Thereby, burn care products are anticipated to be in high demand because of a high rate of burns.</a:t>
            </a:r>
            <a:endParaRPr/>
          </a:p>
        </p:txBody>
      </p:sp>
      <p:pic>
        <p:nvPicPr>
          <p:cNvPr id="597" name="Google Shape;597;p19"/>
          <p:cNvPicPr preferRelativeResize="0"/>
          <p:nvPr/>
        </p:nvPicPr>
        <p:blipFill rotWithShape="1">
          <a:blip r:embed="rId5">
            <a:alphaModFix amt="40000"/>
          </a:blip>
          <a:srcRect b="0" l="0" r="0" t="0"/>
          <a:stretch/>
        </p:blipFill>
        <p:spPr>
          <a:xfrm>
            <a:off x="10934700" y="4858385"/>
            <a:ext cx="1088390" cy="1096010"/>
          </a:xfrm>
          <a:prstGeom prst="rect">
            <a:avLst/>
          </a:prstGeom>
          <a:noFill/>
          <a:ln>
            <a:noFill/>
          </a:ln>
        </p:spPr>
      </p:pic>
      <p:pic>
        <p:nvPicPr>
          <p:cNvPr id="598" name="Google Shape;598;p19"/>
          <p:cNvPicPr preferRelativeResize="0"/>
          <p:nvPr/>
        </p:nvPicPr>
        <p:blipFill rotWithShape="1">
          <a:blip r:embed="rId5">
            <a:alphaModFix amt="20000"/>
          </a:blip>
          <a:srcRect b="0" l="0" r="0" t="0"/>
          <a:stretch/>
        </p:blipFill>
        <p:spPr>
          <a:xfrm>
            <a:off x="-91440" y="2138045"/>
            <a:ext cx="3044825" cy="3701415"/>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2"/>
                                        </p:tgtEl>
                                        <p:attrNameLst>
                                          <p:attrName>style.visibility</p:attrName>
                                        </p:attrNameLst>
                                      </p:cBhvr>
                                      <p:to>
                                        <p:strVal val="visible"/>
                                      </p:to>
                                    </p:set>
                                    <p:animEffect filter="fade" transition="in">
                                      <p:cBhvr>
                                        <p:cTn dur="500"/>
                                        <p:tgtEl>
                                          <p:spTgt spid="582"/>
                                        </p:tgtEl>
                                      </p:cBhvr>
                                    </p:animEffect>
                                  </p:childTnLst>
                                </p:cTn>
                              </p:par>
                              <p:par>
                                <p:cTn fill="hold" nodeType="withEffect" presetClass="entr" presetID="10" presetSubtype="0">
                                  <p:stCondLst>
                                    <p:cond delay="0"/>
                                  </p:stCondLst>
                                  <p:childTnLst>
                                    <p:set>
                                      <p:cBhvr>
                                        <p:cTn dur="1" fill="hold">
                                          <p:stCondLst>
                                            <p:cond delay="0"/>
                                          </p:stCondLst>
                                        </p:cTn>
                                        <p:tgtEl>
                                          <p:spTgt spid="583"/>
                                        </p:tgtEl>
                                        <p:attrNameLst>
                                          <p:attrName>style.visibility</p:attrName>
                                        </p:attrNameLst>
                                      </p:cBhvr>
                                      <p:to>
                                        <p:strVal val="visible"/>
                                      </p:to>
                                    </p:set>
                                    <p:animEffect filter="fade" transition="in">
                                      <p:cBhvr>
                                        <p:cTn dur="500"/>
                                        <p:tgtEl>
                                          <p:spTgt spid="5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86"/>
                                        </p:tgtEl>
                                        <p:attrNameLst>
                                          <p:attrName>style.visibility</p:attrName>
                                        </p:attrNameLst>
                                      </p:cBhvr>
                                      <p:to>
                                        <p:strVal val="visible"/>
                                      </p:to>
                                    </p:set>
                                    <p:anim calcmode="lin" valueType="num">
                                      <p:cBhvr additive="base">
                                        <p:cTn dur="500"/>
                                        <p:tgtEl>
                                          <p:spTgt spid="58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87"/>
                                        </p:tgtEl>
                                        <p:attrNameLst>
                                          <p:attrName>style.visibility</p:attrName>
                                        </p:attrNameLst>
                                      </p:cBhvr>
                                      <p:to>
                                        <p:strVal val="visible"/>
                                      </p:to>
                                    </p:set>
                                    <p:anim calcmode="lin" valueType="num">
                                      <p:cBhvr additive="base">
                                        <p:cTn dur="500"/>
                                        <p:tgtEl>
                                          <p:spTgt spid="58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88"/>
                                        </p:tgtEl>
                                        <p:attrNameLst>
                                          <p:attrName>style.visibility</p:attrName>
                                        </p:attrNameLst>
                                      </p:cBhvr>
                                      <p:to>
                                        <p:strVal val="visible"/>
                                      </p:to>
                                    </p:set>
                                    <p:anim calcmode="lin" valueType="num">
                                      <p:cBhvr additive="base">
                                        <p:cTn dur="500"/>
                                        <p:tgtEl>
                                          <p:spTgt spid="58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89"/>
                                        </p:tgtEl>
                                        <p:attrNameLst>
                                          <p:attrName>style.visibility</p:attrName>
                                        </p:attrNameLst>
                                      </p:cBhvr>
                                      <p:to>
                                        <p:strVal val="visible"/>
                                      </p:to>
                                    </p:set>
                                    <p:anim calcmode="lin" valueType="num">
                                      <p:cBhvr additive="base">
                                        <p:cTn dur="500"/>
                                        <p:tgtEl>
                                          <p:spTgt spid="58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84"/>
                                        </p:tgtEl>
                                        <p:attrNameLst>
                                          <p:attrName>style.visibility</p:attrName>
                                        </p:attrNameLst>
                                      </p:cBhvr>
                                      <p:to>
                                        <p:strVal val="visible"/>
                                      </p:to>
                                    </p:set>
                                    <p:anim calcmode="lin" valueType="num">
                                      <p:cBhvr additive="base">
                                        <p:cTn dur="500"/>
                                        <p:tgtEl>
                                          <p:spTgt spid="58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85"/>
                                        </p:tgtEl>
                                        <p:attrNameLst>
                                          <p:attrName>style.visibility</p:attrName>
                                        </p:attrNameLst>
                                      </p:cBhvr>
                                      <p:to>
                                        <p:strVal val="visible"/>
                                      </p:to>
                                    </p:set>
                                    <p:anim calcmode="lin" valueType="num">
                                      <p:cBhvr additive="base">
                                        <p:cTn dur="500"/>
                                        <p:tgtEl>
                                          <p:spTgt spid="58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595"/>
                                        </p:tgtEl>
                                        <p:attrNameLst>
                                          <p:attrName>style.visibility</p:attrName>
                                        </p:attrNameLst>
                                      </p:cBhvr>
                                      <p:to>
                                        <p:strVal val="visible"/>
                                      </p:to>
                                    </p:set>
                                    <p:anim calcmode="lin" valueType="num">
                                      <p:cBhvr additive="base">
                                        <p:cTn dur="500"/>
                                        <p:tgtEl>
                                          <p:spTgt spid="595"/>
                                        </p:tgtEl>
                                        <p:attrNameLst>
                                          <p:attrName>ppt_w</p:attrName>
                                        </p:attrNameLst>
                                      </p:cBhvr>
                                      <p:tavLst>
                                        <p:tav fmla="" tm="0">
                                          <p:val>
                                            <p:strVal val="0"/>
                                          </p:val>
                                        </p:tav>
                                        <p:tav fmla="" tm="100000">
                                          <p:val>
                                            <p:strVal val="#ppt_w"/>
                                          </p:val>
                                        </p:tav>
                                      </p:tavLst>
                                    </p:anim>
                                    <p:anim calcmode="lin" valueType="num">
                                      <p:cBhvr additive="base">
                                        <p:cTn dur="500"/>
                                        <p:tgtEl>
                                          <p:spTgt spid="59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pic>
        <p:nvPicPr>
          <p:cNvPr id="55" name="Google Shape;55;p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56" name="Google Shape;56;p2"/>
          <p:cNvSpPr/>
          <p:nvPr/>
        </p:nvSpPr>
        <p:spPr>
          <a:xfrm>
            <a:off x="1" y="-12701"/>
            <a:ext cx="12204698" cy="6858000"/>
          </a:xfrm>
          <a:prstGeom prst="rect">
            <a:avLst/>
          </a:prstGeom>
          <a:gradFill>
            <a:gsLst>
              <a:gs pos="0">
                <a:srgbClr val="82C9C5">
                  <a:alpha val="14901"/>
                </a:srgbClr>
              </a:gs>
              <a:gs pos="100000">
                <a:srgbClr val="236FA7">
                  <a:alpha val="76862"/>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 name="Google Shape;57;p2"/>
          <p:cNvSpPr/>
          <p:nvPr/>
        </p:nvSpPr>
        <p:spPr>
          <a:xfrm>
            <a:off x="3857173" y="3607229"/>
            <a:ext cx="8334827" cy="3250771"/>
          </a:xfrm>
          <a:custGeom>
            <a:rect b="b" l="l" r="r" t="t"/>
            <a:pathLst>
              <a:path extrusionOk="0" h="3250771" w="8334827">
                <a:moveTo>
                  <a:pt x="1244600" y="1804276"/>
                </a:moveTo>
                <a:cubicBezTo>
                  <a:pt x="1871738" y="1594726"/>
                  <a:pt x="2170489" y="2243238"/>
                  <a:pt x="3038927" y="1929971"/>
                </a:cubicBezTo>
                <a:cubicBezTo>
                  <a:pt x="3907365" y="1616704"/>
                  <a:pt x="4867727" y="-43574"/>
                  <a:pt x="5921827" y="876"/>
                </a:cubicBezTo>
                <a:cubicBezTo>
                  <a:pt x="7843760" y="157074"/>
                  <a:pt x="7530494" y="2167473"/>
                  <a:pt x="8334827" y="3250771"/>
                </a:cubicBezTo>
                <a:lnTo>
                  <a:pt x="0" y="3250771"/>
                </a:lnTo>
                <a:cubicBezTo>
                  <a:pt x="8467" y="2997206"/>
                  <a:pt x="4233" y="2197541"/>
                  <a:pt x="1244600" y="1804276"/>
                </a:cubicBezTo>
                <a:close/>
              </a:path>
            </a:pathLst>
          </a:custGeom>
          <a:gradFill>
            <a:gsLst>
              <a:gs pos="0">
                <a:srgbClr val="82C9C5">
                  <a:alpha val="50980"/>
                </a:srgbClr>
              </a:gs>
              <a:gs pos="100000">
                <a:srgbClr val="236FA7">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Arial"/>
              <a:ea typeface="Arial"/>
              <a:cs typeface="Arial"/>
              <a:sym typeface="Arial"/>
            </a:endParaRPr>
          </a:p>
        </p:txBody>
      </p:sp>
      <p:sp>
        <p:nvSpPr>
          <p:cNvPr id="58" name="Google Shape;58;p2"/>
          <p:cNvSpPr/>
          <p:nvPr/>
        </p:nvSpPr>
        <p:spPr>
          <a:xfrm>
            <a:off x="8841984" y="4199836"/>
            <a:ext cx="3350016" cy="2658164"/>
          </a:xfrm>
          <a:custGeom>
            <a:rect b="b" l="l" r="r" t="t"/>
            <a:pathLst>
              <a:path extrusionOk="0" h="2658164" w="3350016">
                <a:moveTo>
                  <a:pt x="1775216" y="1680264"/>
                </a:moveTo>
                <a:cubicBezTo>
                  <a:pt x="2132933" y="1254814"/>
                  <a:pt x="1731942" y="382913"/>
                  <a:pt x="2156216" y="105464"/>
                </a:cubicBezTo>
                <a:cubicBezTo>
                  <a:pt x="2580490" y="-171985"/>
                  <a:pt x="2858258" y="142009"/>
                  <a:pt x="3350016" y="537264"/>
                </a:cubicBezTo>
                <a:lnTo>
                  <a:pt x="3350016" y="2658164"/>
                </a:lnTo>
                <a:lnTo>
                  <a:pt x="9916" y="2658164"/>
                </a:lnTo>
                <a:cubicBezTo>
                  <a:pt x="-138251" y="1402981"/>
                  <a:pt x="1417499" y="2105714"/>
                  <a:pt x="1775216" y="1680264"/>
                </a:cubicBezTo>
                <a:close/>
              </a:path>
            </a:pathLst>
          </a:custGeom>
          <a:gradFill>
            <a:gsLst>
              <a:gs pos="0">
                <a:srgbClr val="82C9C5">
                  <a:alpha val="84705"/>
                </a:srgbClr>
              </a:gs>
              <a:gs pos="100000">
                <a:srgbClr val="236FA7">
                  <a:alpha val="8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Arial"/>
              <a:ea typeface="Arial"/>
              <a:cs typeface="Arial"/>
              <a:sym typeface="Arial"/>
            </a:endParaRPr>
          </a:p>
        </p:txBody>
      </p:sp>
      <p:grpSp>
        <p:nvGrpSpPr>
          <p:cNvPr id="59" name="Google Shape;59;p2"/>
          <p:cNvGrpSpPr/>
          <p:nvPr/>
        </p:nvGrpSpPr>
        <p:grpSpPr>
          <a:xfrm>
            <a:off x="6714842" y="1040272"/>
            <a:ext cx="4228887" cy="1009884"/>
            <a:chOff x="5208774" y="895946"/>
            <a:chExt cx="4228887" cy="1009884"/>
          </a:xfrm>
        </p:grpSpPr>
        <p:grpSp>
          <p:nvGrpSpPr>
            <p:cNvPr id="60" name="Google Shape;60;p2"/>
            <p:cNvGrpSpPr/>
            <p:nvPr/>
          </p:nvGrpSpPr>
          <p:grpSpPr>
            <a:xfrm>
              <a:off x="5208774" y="895946"/>
              <a:ext cx="4195169" cy="1009884"/>
              <a:chOff x="5208774" y="895946"/>
              <a:chExt cx="4195169" cy="1009884"/>
            </a:xfrm>
          </p:grpSpPr>
          <p:sp>
            <p:nvSpPr>
              <p:cNvPr id="61" name="Google Shape;61;p2"/>
              <p:cNvSpPr/>
              <p:nvPr/>
            </p:nvSpPr>
            <p:spPr>
              <a:xfrm>
                <a:off x="5208775" y="1679458"/>
                <a:ext cx="648323" cy="226372"/>
              </a:xfrm>
              <a:custGeom>
                <a:rect b="b" l="l" r="r" t="t"/>
                <a:pathLst>
                  <a:path extrusionOk="0" h="467750" w="787327">
                    <a:moveTo>
                      <a:pt x="0" y="0"/>
                    </a:moveTo>
                    <a:lnTo>
                      <a:pt x="787327" y="0"/>
                    </a:lnTo>
                    <a:lnTo>
                      <a:pt x="787327" y="467750"/>
                    </a:lnTo>
                    <a:lnTo>
                      <a:pt x="0" y="0"/>
                    </a:lnTo>
                    <a:close/>
                  </a:path>
                </a:pathLst>
              </a:custGeom>
              <a:solidFill>
                <a:srgbClr val="D0CEC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 name="Google Shape;62;p2"/>
              <p:cNvSpPr/>
              <p:nvPr/>
            </p:nvSpPr>
            <p:spPr>
              <a:xfrm>
                <a:off x="5208774" y="895946"/>
                <a:ext cx="4195169" cy="786384"/>
              </a:xfrm>
              <a:prstGeom prst="rect">
                <a:avLst/>
              </a:prstGeom>
              <a:solidFill>
                <a:schemeClr val="lt1"/>
              </a:solidFill>
              <a:ln>
                <a:noFill/>
              </a:ln>
              <a:effectLst>
                <a:outerShdw blurRad="101600" rotWithShape="0" algn="tl" dir="2700000" dist="381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63" name="Google Shape;63;p2"/>
            <p:cNvGrpSpPr/>
            <p:nvPr/>
          </p:nvGrpSpPr>
          <p:grpSpPr>
            <a:xfrm>
              <a:off x="5456630" y="968751"/>
              <a:ext cx="3981031" cy="677108"/>
              <a:chOff x="7101772" y="1946040"/>
              <a:chExt cx="3981031" cy="677108"/>
            </a:xfrm>
          </p:grpSpPr>
          <p:sp>
            <p:nvSpPr>
              <p:cNvPr id="64" name="Google Shape;64;p2"/>
              <p:cNvSpPr txBox="1"/>
              <p:nvPr/>
            </p:nvSpPr>
            <p:spPr>
              <a:xfrm>
                <a:off x="8167629" y="1962259"/>
                <a:ext cx="2915174" cy="650875"/>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b="1" lang="en-US" sz="2800">
                    <a:solidFill>
                      <a:srgbClr val="82C9C5"/>
                    </a:solidFill>
                    <a:latin typeface="Arial"/>
                    <a:ea typeface="Arial"/>
                    <a:cs typeface="Arial"/>
                    <a:sym typeface="Arial"/>
                  </a:rPr>
                  <a:t>Our Idea</a:t>
                </a:r>
                <a:endParaRPr/>
              </a:p>
            </p:txBody>
          </p:sp>
          <p:sp>
            <p:nvSpPr>
              <p:cNvPr id="65" name="Google Shape;65;p2"/>
              <p:cNvSpPr txBox="1"/>
              <p:nvPr/>
            </p:nvSpPr>
            <p:spPr>
              <a:xfrm>
                <a:off x="7101772" y="1946040"/>
                <a:ext cx="845744"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rgbClr val="262626"/>
                    </a:solidFill>
                    <a:latin typeface="Arial"/>
                    <a:ea typeface="Arial"/>
                    <a:cs typeface="Arial"/>
                    <a:sym typeface="Arial"/>
                  </a:rPr>
                  <a:t>01 /</a:t>
                </a:r>
                <a:endParaRPr sz="2800">
                  <a:solidFill>
                    <a:srgbClr val="262626"/>
                  </a:solidFill>
                  <a:latin typeface="Arial"/>
                  <a:ea typeface="Arial"/>
                  <a:cs typeface="Arial"/>
                  <a:sym typeface="Arial"/>
                </a:endParaRPr>
              </a:p>
            </p:txBody>
          </p:sp>
        </p:grpSp>
      </p:grpSp>
      <p:grpSp>
        <p:nvGrpSpPr>
          <p:cNvPr id="66" name="Google Shape;66;p2"/>
          <p:cNvGrpSpPr/>
          <p:nvPr/>
        </p:nvGrpSpPr>
        <p:grpSpPr>
          <a:xfrm>
            <a:off x="6714842" y="2151923"/>
            <a:ext cx="4228887" cy="1233896"/>
            <a:chOff x="5208774" y="671934"/>
            <a:chExt cx="4228887" cy="1233896"/>
          </a:xfrm>
        </p:grpSpPr>
        <p:grpSp>
          <p:nvGrpSpPr>
            <p:cNvPr id="67" name="Google Shape;67;p2"/>
            <p:cNvGrpSpPr/>
            <p:nvPr/>
          </p:nvGrpSpPr>
          <p:grpSpPr>
            <a:xfrm>
              <a:off x="5208774" y="671934"/>
              <a:ext cx="4195169" cy="1233896"/>
              <a:chOff x="5208774" y="671934"/>
              <a:chExt cx="4195169" cy="1233896"/>
            </a:xfrm>
          </p:grpSpPr>
          <p:sp>
            <p:nvSpPr>
              <p:cNvPr id="68" name="Google Shape;68;p2"/>
              <p:cNvSpPr/>
              <p:nvPr/>
            </p:nvSpPr>
            <p:spPr>
              <a:xfrm>
                <a:off x="5208775" y="1679458"/>
                <a:ext cx="648323" cy="226372"/>
              </a:xfrm>
              <a:custGeom>
                <a:rect b="b" l="l" r="r" t="t"/>
                <a:pathLst>
                  <a:path extrusionOk="0" h="467750" w="787327">
                    <a:moveTo>
                      <a:pt x="0" y="0"/>
                    </a:moveTo>
                    <a:lnTo>
                      <a:pt x="787327" y="0"/>
                    </a:lnTo>
                    <a:lnTo>
                      <a:pt x="787327" y="467750"/>
                    </a:lnTo>
                    <a:lnTo>
                      <a:pt x="0" y="0"/>
                    </a:lnTo>
                    <a:close/>
                  </a:path>
                </a:pathLst>
              </a:custGeom>
              <a:solidFill>
                <a:srgbClr val="D0CEC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9" name="Google Shape;69;p2"/>
              <p:cNvSpPr/>
              <p:nvPr/>
            </p:nvSpPr>
            <p:spPr>
              <a:xfrm>
                <a:off x="5208774" y="671934"/>
                <a:ext cx="4195169" cy="786384"/>
              </a:xfrm>
              <a:prstGeom prst="rect">
                <a:avLst/>
              </a:prstGeom>
              <a:solidFill>
                <a:schemeClr val="lt1"/>
              </a:solidFill>
              <a:ln>
                <a:noFill/>
              </a:ln>
              <a:effectLst>
                <a:outerShdw blurRad="101600" rotWithShape="0" algn="tl" dir="2700000" dist="381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70" name="Google Shape;70;p2"/>
            <p:cNvGrpSpPr/>
            <p:nvPr/>
          </p:nvGrpSpPr>
          <p:grpSpPr>
            <a:xfrm>
              <a:off x="5456630" y="711132"/>
              <a:ext cx="3981031" cy="686501"/>
              <a:chOff x="7101772" y="1688421"/>
              <a:chExt cx="3981031" cy="686501"/>
            </a:xfrm>
          </p:grpSpPr>
          <p:sp>
            <p:nvSpPr>
              <p:cNvPr id="71" name="Google Shape;71;p2"/>
              <p:cNvSpPr txBox="1"/>
              <p:nvPr/>
            </p:nvSpPr>
            <p:spPr>
              <a:xfrm>
                <a:off x="8167629" y="1688421"/>
                <a:ext cx="2915174" cy="650875"/>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b="1" lang="en-US" sz="2800">
                    <a:solidFill>
                      <a:srgbClr val="82C9C5"/>
                    </a:solidFill>
                    <a:latin typeface="Arial"/>
                    <a:ea typeface="Arial"/>
                    <a:cs typeface="Arial"/>
                    <a:sym typeface="Arial"/>
                  </a:rPr>
                  <a:t>Burn = Pain</a:t>
                </a:r>
                <a:endParaRPr b="1" sz="2800">
                  <a:solidFill>
                    <a:srgbClr val="82C9C5"/>
                  </a:solidFill>
                  <a:latin typeface="Arial"/>
                  <a:ea typeface="Arial"/>
                  <a:cs typeface="Arial"/>
                  <a:sym typeface="Arial"/>
                </a:endParaRPr>
              </a:p>
            </p:txBody>
          </p:sp>
          <p:sp>
            <p:nvSpPr>
              <p:cNvPr id="72" name="Google Shape;72;p2"/>
              <p:cNvSpPr txBox="1"/>
              <p:nvPr/>
            </p:nvSpPr>
            <p:spPr>
              <a:xfrm>
                <a:off x="7101772" y="1697814"/>
                <a:ext cx="845744"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rgbClr val="262626"/>
                    </a:solidFill>
                    <a:latin typeface="Arial"/>
                    <a:ea typeface="Arial"/>
                    <a:cs typeface="Arial"/>
                    <a:sym typeface="Arial"/>
                  </a:rPr>
                  <a:t>02 /</a:t>
                </a:r>
                <a:endParaRPr sz="2800">
                  <a:solidFill>
                    <a:srgbClr val="262626"/>
                  </a:solidFill>
                  <a:latin typeface="Arial"/>
                  <a:ea typeface="Arial"/>
                  <a:cs typeface="Arial"/>
                  <a:sym typeface="Arial"/>
                </a:endParaRPr>
              </a:p>
            </p:txBody>
          </p:sp>
        </p:grpSp>
      </p:grpSp>
      <p:grpSp>
        <p:nvGrpSpPr>
          <p:cNvPr id="73" name="Google Shape;73;p2"/>
          <p:cNvGrpSpPr/>
          <p:nvPr/>
        </p:nvGrpSpPr>
        <p:grpSpPr>
          <a:xfrm>
            <a:off x="6714490" y="3248030"/>
            <a:ext cx="4195445" cy="1228720"/>
            <a:chOff x="5208774" y="676825"/>
            <a:chExt cx="4195169" cy="1229005"/>
          </a:xfrm>
        </p:grpSpPr>
        <p:sp>
          <p:nvSpPr>
            <p:cNvPr id="74" name="Google Shape;74;p2"/>
            <p:cNvSpPr/>
            <p:nvPr/>
          </p:nvSpPr>
          <p:spPr>
            <a:xfrm>
              <a:off x="5208775" y="1679458"/>
              <a:ext cx="648323" cy="226372"/>
            </a:xfrm>
            <a:custGeom>
              <a:rect b="b" l="l" r="r" t="t"/>
              <a:pathLst>
                <a:path extrusionOk="0" h="467750" w="787327">
                  <a:moveTo>
                    <a:pt x="0" y="0"/>
                  </a:moveTo>
                  <a:lnTo>
                    <a:pt x="787327" y="0"/>
                  </a:lnTo>
                  <a:lnTo>
                    <a:pt x="787327" y="467750"/>
                  </a:lnTo>
                  <a:lnTo>
                    <a:pt x="0" y="0"/>
                  </a:lnTo>
                  <a:close/>
                </a:path>
              </a:pathLst>
            </a:custGeom>
            <a:solidFill>
              <a:srgbClr val="D0CEC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5" name="Google Shape;75;p2"/>
            <p:cNvSpPr/>
            <p:nvPr/>
          </p:nvSpPr>
          <p:spPr>
            <a:xfrm>
              <a:off x="5208774" y="676825"/>
              <a:ext cx="4195169" cy="786384"/>
            </a:xfrm>
            <a:prstGeom prst="rect">
              <a:avLst/>
            </a:prstGeom>
            <a:solidFill>
              <a:schemeClr val="lt1"/>
            </a:solidFill>
            <a:ln>
              <a:noFill/>
            </a:ln>
            <a:effectLst>
              <a:outerShdw blurRad="101600" rotWithShape="0" algn="tl" dir="2700000" dist="381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76" name="Google Shape;76;p2"/>
          <p:cNvGrpSpPr/>
          <p:nvPr/>
        </p:nvGrpSpPr>
        <p:grpSpPr>
          <a:xfrm>
            <a:off x="6962775" y="3307715"/>
            <a:ext cx="3980815" cy="686435"/>
            <a:chOff x="7101772" y="1678896"/>
            <a:chExt cx="3981031" cy="686501"/>
          </a:xfrm>
        </p:grpSpPr>
        <p:sp>
          <p:nvSpPr>
            <p:cNvPr id="77" name="Google Shape;77;p2"/>
            <p:cNvSpPr txBox="1"/>
            <p:nvPr/>
          </p:nvSpPr>
          <p:spPr>
            <a:xfrm>
              <a:off x="8167629" y="1678896"/>
              <a:ext cx="2915174" cy="650938"/>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b="1" lang="en-US" sz="2800">
                  <a:solidFill>
                    <a:srgbClr val="82C9C5"/>
                  </a:solidFill>
                  <a:latin typeface="Arial"/>
                  <a:ea typeface="Arial"/>
                  <a:cs typeface="Arial"/>
                  <a:sym typeface="Arial"/>
                </a:rPr>
                <a:t>Our Project</a:t>
              </a:r>
              <a:endParaRPr b="1" sz="2800">
                <a:solidFill>
                  <a:srgbClr val="82C9C5"/>
                </a:solidFill>
                <a:latin typeface="Arial"/>
                <a:ea typeface="Arial"/>
                <a:cs typeface="Arial"/>
                <a:sym typeface="Arial"/>
              </a:endParaRPr>
            </a:p>
          </p:txBody>
        </p:sp>
        <p:sp>
          <p:nvSpPr>
            <p:cNvPr id="78" name="Google Shape;78;p2"/>
            <p:cNvSpPr txBox="1"/>
            <p:nvPr/>
          </p:nvSpPr>
          <p:spPr>
            <a:xfrm>
              <a:off x="7101772" y="1688289"/>
              <a:ext cx="845744"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rgbClr val="262626"/>
                  </a:solidFill>
                  <a:latin typeface="Arial"/>
                  <a:ea typeface="Arial"/>
                  <a:cs typeface="Arial"/>
                  <a:sym typeface="Arial"/>
                </a:rPr>
                <a:t>03 /</a:t>
              </a:r>
              <a:endParaRPr sz="2800">
                <a:solidFill>
                  <a:srgbClr val="262626"/>
                </a:solidFill>
                <a:latin typeface="Arial"/>
                <a:ea typeface="Arial"/>
                <a:cs typeface="Arial"/>
                <a:sym typeface="Arial"/>
              </a:endParaRPr>
            </a:p>
          </p:txBody>
        </p:sp>
      </p:grpSp>
      <p:grpSp>
        <p:nvGrpSpPr>
          <p:cNvPr id="79" name="Google Shape;79;p2"/>
          <p:cNvGrpSpPr/>
          <p:nvPr/>
        </p:nvGrpSpPr>
        <p:grpSpPr>
          <a:xfrm>
            <a:off x="6715125" y="4332605"/>
            <a:ext cx="4195445" cy="1657350"/>
            <a:chOff x="5208774" y="248246"/>
            <a:chExt cx="4195169" cy="1657584"/>
          </a:xfrm>
        </p:grpSpPr>
        <p:sp>
          <p:nvSpPr>
            <p:cNvPr id="80" name="Google Shape;80;p2"/>
            <p:cNvSpPr/>
            <p:nvPr/>
          </p:nvSpPr>
          <p:spPr>
            <a:xfrm>
              <a:off x="5208775" y="1679458"/>
              <a:ext cx="648323" cy="226372"/>
            </a:xfrm>
            <a:custGeom>
              <a:rect b="b" l="l" r="r" t="t"/>
              <a:pathLst>
                <a:path extrusionOk="0" h="467750" w="787327">
                  <a:moveTo>
                    <a:pt x="0" y="0"/>
                  </a:moveTo>
                  <a:lnTo>
                    <a:pt x="787327" y="0"/>
                  </a:lnTo>
                  <a:lnTo>
                    <a:pt x="787327" y="467750"/>
                  </a:lnTo>
                  <a:lnTo>
                    <a:pt x="0" y="0"/>
                  </a:lnTo>
                  <a:close/>
                </a:path>
              </a:pathLst>
            </a:custGeom>
            <a:solidFill>
              <a:srgbClr val="D0CEC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1" name="Google Shape;81;p2"/>
            <p:cNvSpPr/>
            <p:nvPr/>
          </p:nvSpPr>
          <p:spPr>
            <a:xfrm>
              <a:off x="5208774" y="248246"/>
              <a:ext cx="4195169" cy="786384"/>
            </a:xfrm>
            <a:prstGeom prst="rect">
              <a:avLst/>
            </a:prstGeom>
            <a:solidFill>
              <a:schemeClr val="lt1"/>
            </a:solidFill>
            <a:ln>
              <a:noFill/>
            </a:ln>
            <a:effectLst>
              <a:outerShdw blurRad="101600" rotWithShape="0" algn="tl" dir="2700000" dist="381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82" name="Google Shape;82;p2"/>
          <p:cNvGrpSpPr/>
          <p:nvPr/>
        </p:nvGrpSpPr>
        <p:grpSpPr>
          <a:xfrm>
            <a:off x="6962775" y="4405630"/>
            <a:ext cx="3980815" cy="676910"/>
            <a:chOff x="7101772" y="1298340"/>
            <a:chExt cx="3981031" cy="677108"/>
          </a:xfrm>
        </p:grpSpPr>
        <p:sp>
          <p:nvSpPr>
            <p:cNvPr id="83" name="Google Shape;83;p2"/>
            <p:cNvSpPr txBox="1"/>
            <p:nvPr/>
          </p:nvSpPr>
          <p:spPr>
            <a:xfrm>
              <a:off x="8167629" y="1314559"/>
              <a:ext cx="2915174" cy="651065"/>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b="1" lang="en-US" sz="2800">
                  <a:solidFill>
                    <a:srgbClr val="82C9C5"/>
                  </a:solidFill>
                  <a:latin typeface="Arial"/>
                  <a:ea typeface="Arial"/>
                  <a:cs typeface="Arial"/>
                  <a:sym typeface="Arial"/>
                </a:rPr>
                <a:t>Our Customer</a:t>
              </a:r>
              <a:endParaRPr/>
            </a:p>
          </p:txBody>
        </p:sp>
        <p:sp>
          <p:nvSpPr>
            <p:cNvPr id="84" name="Google Shape;84;p2"/>
            <p:cNvSpPr txBox="1"/>
            <p:nvPr/>
          </p:nvSpPr>
          <p:spPr>
            <a:xfrm>
              <a:off x="7101772" y="1298340"/>
              <a:ext cx="845744"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rgbClr val="262626"/>
                  </a:solidFill>
                  <a:latin typeface="Arial"/>
                  <a:ea typeface="Arial"/>
                  <a:cs typeface="Arial"/>
                  <a:sym typeface="Arial"/>
                </a:rPr>
                <a:t>04 /</a:t>
              </a:r>
              <a:endParaRPr sz="2800">
                <a:solidFill>
                  <a:srgbClr val="262626"/>
                </a:solidFill>
                <a:latin typeface="Arial"/>
                <a:ea typeface="Arial"/>
                <a:cs typeface="Arial"/>
                <a:sym typeface="Arial"/>
              </a:endParaRPr>
            </a:p>
          </p:txBody>
        </p:sp>
      </p:grpSp>
      <p:sp>
        <p:nvSpPr>
          <p:cNvPr id="85" name="Google Shape;85;p2"/>
          <p:cNvSpPr/>
          <p:nvPr/>
        </p:nvSpPr>
        <p:spPr>
          <a:xfrm>
            <a:off x="1834951" y="1129007"/>
            <a:ext cx="3496812" cy="4455038"/>
          </a:xfrm>
          <a:custGeom>
            <a:rect b="b" l="l" r="r" t="t"/>
            <a:pathLst>
              <a:path extrusionOk="0" h="4455038" w="3496812">
                <a:moveTo>
                  <a:pt x="120047" y="2230737"/>
                </a:moveTo>
                <a:cubicBezTo>
                  <a:pt x="-85944" y="1488834"/>
                  <a:pt x="-80920" y="-1673"/>
                  <a:pt x="572224" y="2"/>
                </a:cubicBezTo>
                <a:cubicBezTo>
                  <a:pt x="1225368" y="1677"/>
                  <a:pt x="3536489" y="894804"/>
                  <a:pt x="3496295" y="2059915"/>
                </a:cubicBezTo>
                <a:cubicBezTo>
                  <a:pt x="3466150" y="2953720"/>
                  <a:pt x="2662281" y="4362662"/>
                  <a:pt x="1808171" y="4451422"/>
                </a:cubicBezTo>
                <a:cubicBezTo>
                  <a:pt x="954061" y="4540182"/>
                  <a:pt x="326038" y="2972640"/>
                  <a:pt x="120047" y="2230737"/>
                </a:cubicBezTo>
                <a:close/>
              </a:path>
            </a:pathLst>
          </a:custGeom>
          <a:gradFill>
            <a:gsLst>
              <a:gs pos="0">
                <a:srgbClr val="82C9C5"/>
              </a:gs>
              <a:gs pos="100000">
                <a:srgbClr val="236FA7"/>
              </a:gs>
            </a:gsLst>
            <a:lin ang="2700000" scaled="0"/>
          </a:gradFill>
          <a:ln>
            <a:noFill/>
          </a:ln>
          <a:effectLst>
            <a:outerShdw blurRad="215900" rotWithShape="0" algn="tl" dir="2700000" dist="889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 name="Google Shape;86;p2"/>
          <p:cNvSpPr/>
          <p:nvPr/>
        </p:nvSpPr>
        <p:spPr>
          <a:xfrm>
            <a:off x="4276035" y="4444945"/>
            <a:ext cx="1159989" cy="775401"/>
          </a:xfrm>
          <a:custGeom>
            <a:rect b="b" l="l" r="r" t="t"/>
            <a:pathLst>
              <a:path extrusionOk="0" h="775401" w="1159989">
                <a:moveTo>
                  <a:pt x="131" y="144924"/>
                </a:moveTo>
                <a:cubicBezTo>
                  <a:pt x="6831" y="-178563"/>
                  <a:pt x="294882" y="142455"/>
                  <a:pt x="587959" y="129057"/>
                </a:cubicBezTo>
                <a:cubicBezTo>
                  <a:pt x="881036" y="115659"/>
                  <a:pt x="1200909" y="41885"/>
                  <a:pt x="1155691" y="396133"/>
                </a:cubicBezTo>
                <a:cubicBezTo>
                  <a:pt x="1140619" y="599656"/>
                  <a:pt x="971471" y="795512"/>
                  <a:pt x="608056" y="773741"/>
                </a:cubicBezTo>
                <a:cubicBezTo>
                  <a:pt x="244641" y="751970"/>
                  <a:pt x="-6569" y="468411"/>
                  <a:pt x="131" y="144924"/>
                </a:cubicBezTo>
                <a:close/>
              </a:path>
            </a:pathLst>
          </a:custGeom>
          <a:gradFill>
            <a:gsLst>
              <a:gs pos="0">
                <a:srgbClr val="82C9C5"/>
              </a:gs>
              <a:gs pos="100000">
                <a:srgbClr val="236FA7"/>
              </a:gs>
            </a:gsLst>
            <a:lin ang="2700000" scaled="0"/>
          </a:gradFill>
          <a:ln>
            <a:noFill/>
          </a:ln>
          <a:effectLst>
            <a:outerShdw blurRad="215900" rotWithShape="0" algn="tl" dir="2700000" dist="889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 name="Google Shape;87;p2"/>
          <p:cNvSpPr/>
          <p:nvPr/>
        </p:nvSpPr>
        <p:spPr>
          <a:xfrm>
            <a:off x="328063" y="1586865"/>
            <a:ext cx="2502798" cy="2876607"/>
          </a:xfrm>
          <a:custGeom>
            <a:rect b="b" l="l" r="r" t="t"/>
            <a:pathLst>
              <a:path extrusionOk="0" h="2876607" w="2502798">
                <a:moveTo>
                  <a:pt x="4685" y="1856272"/>
                </a:moveTo>
                <a:cubicBezTo>
                  <a:pt x="94469" y="1302497"/>
                  <a:pt x="584046" y="747816"/>
                  <a:pt x="1369028" y="664209"/>
                </a:cubicBezTo>
                <a:cubicBezTo>
                  <a:pt x="1968673" y="578368"/>
                  <a:pt x="1796269" y="-108838"/>
                  <a:pt x="2276171" y="14849"/>
                </a:cubicBezTo>
                <a:cubicBezTo>
                  <a:pt x="2756073" y="138536"/>
                  <a:pt x="2358233" y="755266"/>
                  <a:pt x="2138286" y="1406328"/>
                </a:cubicBezTo>
                <a:cubicBezTo>
                  <a:pt x="1977512" y="1855306"/>
                  <a:pt x="2573714" y="2650246"/>
                  <a:pt x="1855257" y="2841351"/>
                </a:cubicBezTo>
                <a:cubicBezTo>
                  <a:pt x="1136800" y="3032456"/>
                  <a:pt x="-85099" y="2410047"/>
                  <a:pt x="4685" y="1856272"/>
                </a:cubicBezTo>
                <a:close/>
              </a:path>
            </a:pathLst>
          </a:custGeom>
          <a:gradFill>
            <a:gsLst>
              <a:gs pos="0">
                <a:srgbClr val="82C9C5"/>
              </a:gs>
              <a:gs pos="100000">
                <a:srgbClr val="236FA7"/>
              </a:gs>
            </a:gsLst>
            <a:lin ang="6600000" scaled="0"/>
          </a:gradFill>
          <a:ln>
            <a:noFill/>
          </a:ln>
          <a:effectLst>
            <a:outerShdw blurRad="215900" rotWithShape="0" algn="tl" dir="2700000" dist="889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 name="Google Shape;88;p2"/>
          <p:cNvSpPr txBox="1"/>
          <p:nvPr/>
        </p:nvSpPr>
        <p:spPr>
          <a:xfrm>
            <a:off x="2918187" y="3804986"/>
            <a:ext cx="1859182" cy="52197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800">
                <a:solidFill>
                  <a:schemeClr val="lt1"/>
                </a:solidFill>
                <a:latin typeface="Arial"/>
                <a:ea typeface="Arial"/>
                <a:cs typeface="Arial"/>
                <a:sym typeface="Arial"/>
              </a:rPr>
              <a:t>CONTNTS</a:t>
            </a:r>
            <a:endParaRPr/>
          </a:p>
        </p:txBody>
      </p:sp>
      <p:sp>
        <p:nvSpPr>
          <p:cNvPr id="89" name="Google Shape;89;p2"/>
          <p:cNvSpPr txBox="1"/>
          <p:nvPr/>
        </p:nvSpPr>
        <p:spPr>
          <a:xfrm>
            <a:off x="2251075" y="2364105"/>
            <a:ext cx="3193415" cy="132207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chemeClr val="lt1"/>
                </a:solidFill>
                <a:latin typeface="Open Sans"/>
                <a:ea typeface="Open Sans"/>
                <a:cs typeface="Open Sans"/>
                <a:sym typeface="Open Sans"/>
              </a:rPr>
              <a:t>Conrad</a:t>
            </a:r>
            <a:endParaRPr/>
          </a:p>
          <a:p>
            <a:pPr indent="0" lvl="0" marL="0" marR="0" rtl="0" algn="ctr">
              <a:spcBef>
                <a:spcPts val="0"/>
              </a:spcBef>
              <a:spcAft>
                <a:spcPts val="0"/>
              </a:spcAft>
              <a:buNone/>
            </a:pPr>
            <a:r>
              <a:rPr b="1" lang="en-US" sz="4000">
                <a:solidFill>
                  <a:schemeClr val="lt1"/>
                </a:solidFill>
                <a:latin typeface="Open Sans"/>
                <a:ea typeface="Open Sans"/>
                <a:cs typeface="Open Sans"/>
                <a:sym typeface="Open Sans"/>
              </a:rPr>
              <a:t>Challenge</a:t>
            </a:r>
            <a:endParaRPr/>
          </a:p>
        </p:txBody>
      </p:sp>
      <p:sp>
        <p:nvSpPr>
          <p:cNvPr id="90" name="Google Shape;90;p2"/>
          <p:cNvSpPr/>
          <p:nvPr/>
        </p:nvSpPr>
        <p:spPr>
          <a:xfrm>
            <a:off x="1508404" y="2831646"/>
            <a:ext cx="522515" cy="522515"/>
          </a:xfrm>
          <a:prstGeom prst="plus">
            <a:avLst>
              <a:gd fmla="val 34632" name="adj"/>
            </a:avLst>
          </a:prstGeom>
          <a:solidFill>
            <a:schemeClr val="lt1"/>
          </a:solidFill>
          <a:ln>
            <a:noFill/>
          </a:ln>
          <a:effectLst>
            <a:outerShdw blurRad="254000" rotWithShape="0" algn="tl" dir="2700000" dist="635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 name="Google Shape;91;p2"/>
          <p:cNvSpPr/>
          <p:nvPr/>
        </p:nvSpPr>
        <p:spPr>
          <a:xfrm>
            <a:off x="6714842" y="5421912"/>
            <a:ext cx="4195169" cy="786384"/>
          </a:xfrm>
          <a:prstGeom prst="rect">
            <a:avLst/>
          </a:prstGeom>
          <a:solidFill>
            <a:schemeClr val="lt1"/>
          </a:solidFill>
          <a:ln>
            <a:noFill/>
          </a:ln>
          <a:effectLst>
            <a:outerShdw blurRad="101600" rotWithShape="0" algn="tl" dir="2700000" dist="381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2" name="Google Shape;92;p2"/>
          <p:cNvSpPr txBox="1"/>
          <p:nvPr/>
        </p:nvSpPr>
        <p:spPr>
          <a:xfrm>
            <a:off x="8028555" y="5510936"/>
            <a:ext cx="2915174" cy="650875"/>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b="1" lang="en-US" sz="2800">
                <a:solidFill>
                  <a:srgbClr val="82C9C5"/>
                </a:solidFill>
                <a:latin typeface="Arial"/>
                <a:ea typeface="Arial"/>
                <a:cs typeface="Arial"/>
                <a:sym typeface="Arial"/>
              </a:rPr>
              <a:t>Misc.</a:t>
            </a:r>
            <a:endParaRPr/>
          </a:p>
        </p:txBody>
      </p:sp>
      <p:sp>
        <p:nvSpPr>
          <p:cNvPr id="93" name="Google Shape;93;p2"/>
          <p:cNvSpPr txBox="1"/>
          <p:nvPr/>
        </p:nvSpPr>
        <p:spPr>
          <a:xfrm>
            <a:off x="6968157" y="5491361"/>
            <a:ext cx="836930" cy="6750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rgbClr val="262626"/>
                </a:solidFill>
                <a:latin typeface="Arial"/>
                <a:ea typeface="Arial"/>
                <a:cs typeface="Arial"/>
                <a:sym typeface="Arial"/>
              </a:rPr>
              <a:t>05 /</a:t>
            </a:r>
            <a:endParaRPr sz="2800">
              <a:solidFill>
                <a:srgbClr val="262626"/>
              </a:solidFill>
              <a:latin typeface="Arial"/>
              <a:ea typeface="Arial"/>
              <a:cs typeface="Arial"/>
              <a:sym typeface="Arial"/>
            </a:endParaRPr>
          </a:p>
        </p:txBody>
      </p:sp>
    </p:spTree>
  </p:cSld>
  <p:clrMapOvr>
    <a:masterClrMapping/>
  </p:clrMapOvr>
  <mc:AlternateContent>
    <mc:Choice Requires="p14">
      <p:transition spd="slow" p14:dur="4000">
        <p14:vortex dir="r"/>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8"/>
                                        </p:tgtEl>
                                        <p:attrNameLst>
                                          <p:attrName>style.visibility</p:attrName>
                                        </p:attrNameLst>
                                      </p:cBhvr>
                                      <p:to>
                                        <p:strVal val="visible"/>
                                      </p:to>
                                    </p:set>
                                    <p:animEffect filter="fade" transition="in">
                                      <p:cBhvr>
                                        <p:cTn dur="500"/>
                                        <p:tgtEl>
                                          <p:spTgt spid="58"/>
                                        </p:tgtEl>
                                      </p:cBhvr>
                                    </p:animEffect>
                                  </p:childTnLst>
                                </p:cTn>
                              </p:par>
                            </p:childTnLst>
                          </p:cTn>
                        </p:par>
                        <p:par>
                          <p:cTn fill="hold">
                            <p:stCondLst>
                              <p:cond delay="500"/>
                            </p:stCondLst>
                            <p:childTnLst>
                              <p:par>
                                <p:cTn fill="hold" nodeType="afterEffect" presetClass="entr" presetID="2" presetSubtype="2">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p:tgtEl>
                                          <p:spTgt spid="59"/>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p:tgtEl>
                                          <p:spTgt spid="66"/>
                                        </p:tgtEl>
                                        <p:attrNameLst>
                                          <p:attrName>ppt_x</p:attrName>
                                        </p:attrNameLst>
                                      </p:cBhvr>
                                      <p:tavLst>
                                        <p:tav fmla="" tm="0">
                                          <p:val>
                                            <p:strVal val="#ppt_x+1"/>
                                          </p:val>
                                        </p:tav>
                                        <p:tav fmla="" tm="100000">
                                          <p:val>
                                            <p:strVal val="#ppt_x"/>
                                          </p:val>
                                        </p:tav>
                                      </p:tavLst>
                                    </p:anim>
                                  </p:childTnLst>
                                </p:cTn>
                              </p:par>
                              <p:par>
                                <p:cTn fill="hold" nodeType="withEffect" presetClass="entr" presetID="23" presetSubtype="16">
                                  <p:stCondLst>
                                    <p:cond delay="0"/>
                                  </p:stCondLst>
                                  <p:childTnLst>
                                    <p:set>
                                      <p:cBhvr>
                                        <p:cTn dur="1" fill="hold">
                                          <p:stCondLst>
                                            <p:cond delay="0"/>
                                          </p:stCondLst>
                                        </p:cTn>
                                        <p:tgtEl>
                                          <p:spTgt spid="88"/>
                                        </p:tgtEl>
                                        <p:attrNameLst>
                                          <p:attrName>style.visibility</p:attrName>
                                        </p:attrNameLst>
                                      </p:cBhvr>
                                      <p:to>
                                        <p:strVal val="visible"/>
                                      </p:to>
                                    </p:set>
                                    <p:anim calcmode="lin" valueType="num">
                                      <p:cBhvr additive="base">
                                        <p:cTn dur="500"/>
                                        <p:tgtEl>
                                          <p:spTgt spid="88"/>
                                        </p:tgtEl>
                                        <p:attrNameLst>
                                          <p:attrName>ppt_w</p:attrName>
                                        </p:attrNameLst>
                                      </p:cBhvr>
                                      <p:tavLst>
                                        <p:tav fmla="" tm="0">
                                          <p:val>
                                            <p:strVal val="0"/>
                                          </p:val>
                                        </p:tav>
                                        <p:tav fmla="" tm="100000">
                                          <p:val>
                                            <p:strVal val="#ppt_w"/>
                                          </p:val>
                                        </p:tav>
                                      </p:tavLst>
                                    </p:anim>
                                    <p:anim calcmode="lin" valueType="num">
                                      <p:cBhvr additive="base">
                                        <p:cTn dur="500"/>
                                        <p:tgtEl>
                                          <p:spTgt spid="8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89"/>
                                        </p:tgtEl>
                                        <p:attrNameLst>
                                          <p:attrName>style.visibility</p:attrName>
                                        </p:attrNameLst>
                                      </p:cBhvr>
                                      <p:to>
                                        <p:strVal val="visible"/>
                                      </p:to>
                                    </p:set>
                                    <p:anim calcmode="lin" valueType="num">
                                      <p:cBhvr additive="base">
                                        <p:cTn dur="500"/>
                                        <p:tgtEl>
                                          <p:spTgt spid="89"/>
                                        </p:tgtEl>
                                        <p:attrNameLst>
                                          <p:attrName>ppt_w</p:attrName>
                                        </p:attrNameLst>
                                      </p:cBhvr>
                                      <p:tavLst>
                                        <p:tav fmla="" tm="0">
                                          <p:val>
                                            <p:strVal val="0"/>
                                          </p:val>
                                        </p:tav>
                                        <p:tav fmla="" tm="100000">
                                          <p:val>
                                            <p:strVal val="#ppt_w"/>
                                          </p:val>
                                        </p:tav>
                                      </p:tavLst>
                                    </p:anim>
                                    <p:anim calcmode="lin" valueType="num">
                                      <p:cBhvr additive="base">
                                        <p:cTn dur="500"/>
                                        <p:tgtEl>
                                          <p:spTgt spid="8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85"/>
                                        </p:tgtEl>
                                        <p:attrNameLst>
                                          <p:attrName>style.visibility</p:attrName>
                                        </p:attrNameLst>
                                      </p:cBhvr>
                                      <p:to>
                                        <p:strVal val="visible"/>
                                      </p:to>
                                    </p:set>
                                    <p:anim calcmode="lin" valueType="num">
                                      <p:cBhvr additive="base">
                                        <p:cTn dur="500"/>
                                        <p:tgtEl>
                                          <p:spTgt spid="85"/>
                                        </p:tgtEl>
                                        <p:attrNameLst>
                                          <p:attrName>ppt_w</p:attrName>
                                        </p:attrNameLst>
                                      </p:cBhvr>
                                      <p:tavLst>
                                        <p:tav fmla="" tm="0">
                                          <p:val>
                                            <p:strVal val="0"/>
                                          </p:val>
                                        </p:tav>
                                        <p:tav fmla="" tm="100000">
                                          <p:val>
                                            <p:strVal val="#ppt_w"/>
                                          </p:val>
                                        </p:tav>
                                      </p:tavLst>
                                    </p:anim>
                                    <p:anim calcmode="lin" valueType="num">
                                      <p:cBhvr additive="base">
                                        <p:cTn dur="500"/>
                                        <p:tgtEl>
                                          <p:spTgt spid="8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500"/>
                                        <p:tgtEl>
                                          <p:spTgt spid="86"/>
                                        </p:tgtEl>
                                        <p:attrNameLst>
                                          <p:attrName>ppt_w</p:attrName>
                                        </p:attrNameLst>
                                      </p:cBhvr>
                                      <p:tavLst>
                                        <p:tav fmla="" tm="0">
                                          <p:val>
                                            <p:strVal val="0"/>
                                          </p:val>
                                        </p:tav>
                                        <p:tav fmla="" tm="100000">
                                          <p:val>
                                            <p:strVal val="#ppt_w"/>
                                          </p:val>
                                        </p:tav>
                                      </p:tavLst>
                                    </p:anim>
                                    <p:anim calcmode="lin" valueType="num">
                                      <p:cBhvr additive="base">
                                        <p:cTn dur="500"/>
                                        <p:tgtEl>
                                          <p:spTgt spid="8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500"/>
                                        <p:tgtEl>
                                          <p:spTgt spid="87"/>
                                        </p:tgtEl>
                                        <p:attrNameLst>
                                          <p:attrName>ppt_w</p:attrName>
                                        </p:attrNameLst>
                                      </p:cBhvr>
                                      <p:tavLst>
                                        <p:tav fmla="" tm="0">
                                          <p:val>
                                            <p:strVal val="0"/>
                                          </p:val>
                                        </p:tav>
                                        <p:tav fmla="" tm="100000">
                                          <p:val>
                                            <p:strVal val="#ppt_w"/>
                                          </p:val>
                                        </p:tav>
                                      </p:tavLst>
                                    </p:anim>
                                    <p:anim calcmode="lin" valueType="num">
                                      <p:cBhvr additive="base">
                                        <p:cTn dur="500"/>
                                        <p:tgtEl>
                                          <p:spTgt spid="8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500"/>
                                        <p:tgtEl>
                                          <p:spTgt spid="90"/>
                                        </p:tgtEl>
                                        <p:attrNameLst>
                                          <p:attrName>ppt_w</p:attrName>
                                        </p:attrNameLst>
                                      </p:cBhvr>
                                      <p:tavLst>
                                        <p:tav fmla="" tm="0">
                                          <p:val>
                                            <p:strVal val="0"/>
                                          </p:val>
                                        </p:tav>
                                        <p:tav fmla="" tm="100000">
                                          <p:val>
                                            <p:strVal val="#ppt_w"/>
                                          </p:val>
                                        </p:tav>
                                      </p:tavLst>
                                    </p:anim>
                                    <p:anim calcmode="lin" valueType="num">
                                      <p:cBhvr additive="base">
                                        <p:cTn dur="500"/>
                                        <p:tgtEl>
                                          <p:spTgt spid="9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pic>
        <p:nvPicPr>
          <p:cNvPr id="603" name="Google Shape;603;p2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604" name="Google Shape;604;p20"/>
          <p:cNvSpPr txBox="1"/>
          <p:nvPr/>
        </p:nvSpPr>
        <p:spPr>
          <a:xfrm rot="-960000">
            <a:off x="1053465" y="663575"/>
            <a:ext cx="9797415" cy="523303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5000">
                <a:solidFill>
                  <a:srgbClr val="9CC2E5"/>
                </a:solidFill>
                <a:latin typeface="Open Sans"/>
                <a:ea typeface="Open Sans"/>
                <a:cs typeface="Open Sans"/>
                <a:sym typeface="Open Sans"/>
              </a:rPr>
              <a:t>CONRAD</a:t>
            </a:r>
            <a:endParaRPr/>
          </a:p>
          <a:p>
            <a:pPr indent="0" lvl="0" marL="0" marR="0" rtl="0" algn="ctr">
              <a:spcBef>
                <a:spcPts val="0"/>
              </a:spcBef>
              <a:spcAft>
                <a:spcPts val="0"/>
              </a:spcAft>
              <a:buNone/>
            </a:pPr>
            <a:r>
              <a:rPr b="1" lang="en-US" sz="15000">
                <a:solidFill>
                  <a:srgbClr val="9CC2E5"/>
                </a:solidFill>
                <a:latin typeface="Open Sans"/>
                <a:ea typeface="Open Sans"/>
                <a:cs typeface="Open Sans"/>
                <a:sym typeface="Open Sans"/>
              </a:rPr>
              <a:t>CHALLENGE</a:t>
            </a:r>
            <a:endParaRPr/>
          </a:p>
          <a:p>
            <a:pPr indent="0" lvl="0" marL="0" marR="0" rtl="0" algn="ctr">
              <a:spcBef>
                <a:spcPts val="0"/>
              </a:spcBef>
              <a:spcAft>
                <a:spcPts val="0"/>
              </a:spcAft>
              <a:buNone/>
            </a:pPr>
            <a:r>
              <a:rPr b="1" lang="en-US" sz="15000">
                <a:solidFill>
                  <a:srgbClr val="9CC2E5"/>
                </a:solidFill>
                <a:latin typeface="Open Sans"/>
                <a:ea typeface="Open Sans"/>
                <a:cs typeface="Open Sans"/>
                <a:sym typeface="Open Sans"/>
              </a:rPr>
              <a:t>            2024</a:t>
            </a:r>
            <a:endParaRPr/>
          </a:p>
        </p:txBody>
      </p:sp>
      <p:sp>
        <p:nvSpPr>
          <p:cNvPr id="605" name="Google Shape;605;p20"/>
          <p:cNvSpPr/>
          <p:nvPr/>
        </p:nvSpPr>
        <p:spPr>
          <a:xfrm>
            <a:off x="-1" y="-12701"/>
            <a:ext cx="12204699" cy="6858000"/>
          </a:xfrm>
          <a:prstGeom prst="rect">
            <a:avLst/>
          </a:prstGeom>
          <a:gradFill>
            <a:gsLst>
              <a:gs pos="0">
                <a:srgbClr val="82C9C5">
                  <a:alpha val="14901"/>
                </a:srgbClr>
              </a:gs>
              <a:gs pos="100000">
                <a:srgbClr val="236FA7">
                  <a:alpha val="76862"/>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06" name="Google Shape;606;p20"/>
          <p:cNvSpPr/>
          <p:nvPr/>
        </p:nvSpPr>
        <p:spPr>
          <a:xfrm>
            <a:off x="-12699" y="-12701"/>
            <a:ext cx="5562562" cy="5032763"/>
          </a:xfrm>
          <a:custGeom>
            <a:rect b="b" l="l" r="r" t="t"/>
            <a:pathLst>
              <a:path extrusionOk="0" h="5032763" w="5562562">
                <a:moveTo>
                  <a:pt x="12700" y="12700"/>
                </a:moveTo>
                <a:lnTo>
                  <a:pt x="4775200" y="0"/>
                </a:lnTo>
                <a:cubicBezTo>
                  <a:pt x="5029200" y="160867"/>
                  <a:pt x="5943600" y="423333"/>
                  <a:pt x="5384800" y="1320800"/>
                </a:cubicBezTo>
                <a:cubicBezTo>
                  <a:pt x="4552950" y="2328334"/>
                  <a:pt x="3843867" y="1413934"/>
                  <a:pt x="3632200" y="901701"/>
                </a:cubicBezTo>
                <a:cubicBezTo>
                  <a:pt x="3382433" y="300568"/>
                  <a:pt x="2241550" y="393701"/>
                  <a:pt x="1905000" y="914401"/>
                </a:cubicBezTo>
                <a:cubicBezTo>
                  <a:pt x="1727200" y="1253068"/>
                  <a:pt x="1540932" y="1608668"/>
                  <a:pt x="1803399" y="2044701"/>
                </a:cubicBezTo>
                <a:cubicBezTo>
                  <a:pt x="2154766" y="2429934"/>
                  <a:pt x="2804583" y="2190751"/>
                  <a:pt x="3251200" y="2463801"/>
                </a:cubicBezTo>
                <a:cubicBezTo>
                  <a:pt x="4068233" y="3103034"/>
                  <a:pt x="3856567" y="4008967"/>
                  <a:pt x="3416300" y="4495800"/>
                </a:cubicBezTo>
                <a:cubicBezTo>
                  <a:pt x="2675467" y="5257800"/>
                  <a:pt x="1426633" y="5156200"/>
                  <a:pt x="1295400" y="4521200"/>
                </a:cubicBezTo>
                <a:cubicBezTo>
                  <a:pt x="1087967" y="3310467"/>
                  <a:pt x="156633" y="3179233"/>
                  <a:pt x="0" y="3111500"/>
                </a:cubicBezTo>
                <a:cubicBezTo>
                  <a:pt x="4233" y="2078567"/>
                  <a:pt x="8467" y="1045633"/>
                  <a:pt x="12700" y="12700"/>
                </a:cubicBezTo>
                <a:close/>
              </a:path>
            </a:pathLst>
          </a:custGeom>
          <a:gradFill>
            <a:gsLst>
              <a:gs pos="0">
                <a:srgbClr val="82C9C5">
                  <a:alpha val="84705"/>
                </a:srgbClr>
              </a:gs>
              <a:gs pos="100000">
                <a:srgbClr val="236FA7">
                  <a:alpha val="8000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Arial"/>
              <a:ea typeface="Arial"/>
              <a:cs typeface="Arial"/>
              <a:sym typeface="Arial"/>
            </a:endParaRPr>
          </a:p>
        </p:txBody>
      </p:sp>
      <p:sp>
        <p:nvSpPr>
          <p:cNvPr id="607" name="Google Shape;607;p20"/>
          <p:cNvSpPr/>
          <p:nvPr/>
        </p:nvSpPr>
        <p:spPr>
          <a:xfrm>
            <a:off x="5894345" y="50801"/>
            <a:ext cx="2208255" cy="2301248"/>
          </a:xfrm>
          <a:prstGeom prst="ellipse">
            <a:avLst/>
          </a:prstGeom>
          <a:gradFill>
            <a:gsLst>
              <a:gs pos="0">
                <a:srgbClr val="82C9C5">
                  <a:alpha val="84705"/>
                </a:srgbClr>
              </a:gs>
              <a:gs pos="100000">
                <a:srgbClr val="236FA7">
                  <a:alpha val="80000"/>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Arial"/>
              <a:ea typeface="Arial"/>
              <a:cs typeface="Arial"/>
              <a:sym typeface="Arial"/>
            </a:endParaRPr>
          </a:p>
        </p:txBody>
      </p:sp>
      <p:sp>
        <p:nvSpPr>
          <p:cNvPr id="608" name="Google Shape;608;p20"/>
          <p:cNvSpPr/>
          <p:nvPr/>
        </p:nvSpPr>
        <p:spPr>
          <a:xfrm>
            <a:off x="3857173" y="3607229"/>
            <a:ext cx="8334827" cy="3250771"/>
          </a:xfrm>
          <a:custGeom>
            <a:rect b="b" l="l" r="r" t="t"/>
            <a:pathLst>
              <a:path extrusionOk="0" h="3250771" w="8334827">
                <a:moveTo>
                  <a:pt x="1244600" y="1804276"/>
                </a:moveTo>
                <a:cubicBezTo>
                  <a:pt x="1871738" y="1594726"/>
                  <a:pt x="2170489" y="2243238"/>
                  <a:pt x="3038927" y="1929971"/>
                </a:cubicBezTo>
                <a:cubicBezTo>
                  <a:pt x="3907365" y="1616704"/>
                  <a:pt x="4867727" y="-43574"/>
                  <a:pt x="5921827" y="876"/>
                </a:cubicBezTo>
                <a:cubicBezTo>
                  <a:pt x="7843760" y="157074"/>
                  <a:pt x="7530494" y="2167473"/>
                  <a:pt x="8334827" y="3250771"/>
                </a:cubicBezTo>
                <a:lnTo>
                  <a:pt x="0" y="3250771"/>
                </a:lnTo>
                <a:cubicBezTo>
                  <a:pt x="8467" y="2997206"/>
                  <a:pt x="4233" y="2197541"/>
                  <a:pt x="1244600" y="1804276"/>
                </a:cubicBezTo>
                <a:close/>
              </a:path>
            </a:pathLst>
          </a:custGeom>
          <a:gradFill>
            <a:gsLst>
              <a:gs pos="0">
                <a:srgbClr val="82C9C5">
                  <a:alpha val="50980"/>
                </a:srgbClr>
              </a:gs>
              <a:gs pos="100000">
                <a:srgbClr val="236FA7">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Arial"/>
              <a:ea typeface="Arial"/>
              <a:cs typeface="Arial"/>
              <a:sym typeface="Arial"/>
            </a:endParaRPr>
          </a:p>
        </p:txBody>
      </p:sp>
      <p:sp>
        <p:nvSpPr>
          <p:cNvPr id="609" name="Google Shape;609;p20"/>
          <p:cNvSpPr/>
          <p:nvPr/>
        </p:nvSpPr>
        <p:spPr>
          <a:xfrm rot="-5400000">
            <a:off x="3927828" y="1483294"/>
            <a:ext cx="4426429" cy="3923119"/>
          </a:xfrm>
          <a:custGeom>
            <a:rect b="b" l="l" r="r" t="t"/>
            <a:pathLst>
              <a:path extrusionOk="0" h="1218" w="1375">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lt1"/>
          </a:solidFill>
          <a:ln cap="flat" cmpd="sng" w="38100">
            <a:solidFill>
              <a:srgbClr val="2E75B5"/>
            </a:solidFill>
            <a:prstDash val="solid"/>
            <a:round/>
            <a:headEnd len="sm" w="sm" type="none"/>
            <a:tailEnd len="sm" w="sm" type="none"/>
          </a:ln>
          <a:effectLst>
            <a:outerShdw blurRad="355600" rotWithShape="0" algn="tl" dir="2700000" dist="88900">
              <a:srgbClr val="000000">
                <a:alpha val="27843"/>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4800">
              <a:solidFill>
                <a:srgbClr val="3F3F3F"/>
              </a:solidFill>
              <a:latin typeface="Arial"/>
              <a:ea typeface="Arial"/>
              <a:cs typeface="Arial"/>
              <a:sym typeface="Arial"/>
            </a:endParaRPr>
          </a:p>
        </p:txBody>
      </p:sp>
      <p:sp>
        <p:nvSpPr>
          <p:cNvPr id="610" name="Google Shape;610;p20"/>
          <p:cNvSpPr/>
          <p:nvPr/>
        </p:nvSpPr>
        <p:spPr>
          <a:xfrm>
            <a:off x="8841984" y="4199836"/>
            <a:ext cx="3350016" cy="2658164"/>
          </a:xfrm>
          <a:custGeom>
            <a:rect b="b" l="l" r="r" t="t"/>
            <a:pathLst>
              <a:path extrusionOk="0" h="2658164" w="3350016">
                <a:moveTo>
                  <a:pt x="1775216" y="1680264"/>
                </a:moveTo>
                <a:cubicBezTo>
                  <a:pt x="2132933" y="1254814"/>
                  <a:pt x="1731942" y="382913"/>
                  <a:pt x="2156216" y="105464"/>
                </a:cubicBezTo>
                <a:cubicBezTo>
                  <a:pt x="2580490" y="-171985"/>
                  <a:pt x="2858258" y="142009"/>
                  <a:pt x="3350016" y="537264"/>
                </a:cubicBezTo>
                <a:lnTo>
                  <a:pt x="3350016" y="2658164"/>
                </a:lnTo>
                <a:lnTo>
                  <a:pt x="9916" y="2658164"/>
                </a:lnTo>
                <a:cubicBezTo>
                  <a:pt x="-138251" y="1402981"/>
                  <a:pt x="1417499" y="2105714"/>
                  <a:pt x="1775216" y="1680264"/>
                </a:cubicBezTo>
                <a:close/>
              </a:path>
            </a:pathLst>
          </a:custGeom>
          <a:gradFill>
            <a:gsLst>
              <a:gs pos="0">
                <a:srgbClr val="76C4BF">
                  <a:alpha val="10980"/>
                </a:srgbClr>
              </a:gs>
              <a:gs pos="100000">
                <a:srgbClr val="236FA7">
                  <a:alpha val="8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Arial"/>
              <a:ea typeface="Arial"/>
              <a:cs typeface="Arial"/>
              <a:sym typeface="Arial"/>
            </a:endParaRPr>
          </a:p>
        </p:txBody>
      </p:sp>
      <p:sp>
        <p:nvSpPr>
          <p:cNvPr id="611" name="Google Shape;611;p20"/>
          <p:cNvSpPr txBox="1"/>
          <p:nvPr/>
        </p:nvSpPr>
        <p:spPr>
          <a:xfrm>
            <a:off x="4276682" y="2475387"/>
            <a:ext cx="3747770" cy="18764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800">
                <a:solidFill>
                  <a:srgbClr val="82C9C5"/>
                </a:solidFill>
                <a:latin typeface="Arial"/>
                <a:ea typeface="Arial"/>
                <a:cs typeface="Arial"/>
                <a:sym typeface="Arial"/>
              </a:rPr>
              <a:t>Conrad</a:t>
            </a:r>
            <a:endParaRPr/>
          </a:p>
          <a:p>
            <a:pPr indent="0" lvl="0" marL="0" marR="0" rtl="0" algn="ctr">
              <a:spcBef>
                <a:spcPts val="0"/>
              </a:spcBef>
              <a:spcAft>
                <a:spcPts val="0"/>
              </a:spcAft>
              <a:buNone/>
            </a:pPr>
            <a:r>
              <a:rPr lang="en-US" sz="5800">
                <a:solidFill>
                  <a:srgbClr val="82C9C5"/>
                </a:solidFill>
                <a:latin typeface="Arial"/>
                <a:ea typeface="Arial"/>
                <a:cs typeface="Arial"/>
                <a:sym typeface="Arial"/>
              </a:rPr>
              <a:t>Challenge</a:t>
            </a:r>
            <a:endParaRPr sz="5800">
              <a:solidFill>
                <a:srgbClr val="82C9C5"/>
              </a:solidFill>
              <a:latin typeface="Arial"/>
              <a:ea typeface="Arial"/>
              <a:cs typeface="Arial"/>
              <a:sym typeface="Arial"/>
            </a:endParaRPr>
          </a:p>
        </p:txBody>
      </p:sp>
      <p:sp>
        <p:nvSpPr>
          <p:cNvPr id="612" name="Google Shape;612;p20"/>
          <p:cNvSpPr/>
          <p:nvPr/>
        </p:nvSpPr>
        <p:spPr>
          <a:xfrm>
            <a:off x="7876616" y="5356749"/>
            <a:ext cx="927100" cy="949400"/>
          </a:xfrm>
          <a:prstGeom prst="ellipse">
            <a:avLst/>
          </a:prstGeom>
          <a:solidFill>
            <a:schemeClr val="lt1">
              <a:alpha val="48627"/>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Arial"/>
              <a:ea typeface="Arial"/>
              <a:cs typeface="Arial"/>
              <a:sym typeface="Arial"/>
            </a:endParaRPr>
          </a:p>
        </p:txBody>
      </p:sp>
      <p:grpSp>
        <p:nvGrpSpPr>
          <p:cNvPr id="613" name="Google Shape;613;p20"/>
          <p:cNvGrpSpPr/>
          <p:nvPr/>
        </p:nvGrpSpPr>
        <p:grpSpPr>
          <a:xfrm>
            <a:off x="4571409" y="3314739"/>
            <a:ext cx="3139266" cy="161094"/>
            <a:chOff x="3200400" y="4117778"/>
            <a:chExt cx="5275414" cy="244152"/>
          </a:xfrm>
        </p:grpSpPr>
        <p:cxnSp>
          <p:nvCxnSpPr>
            <p:cNvPr id="614" name="Google Shape;614;p20"/>
            <p:cNvCxnSpPr/>
            <p:nvPr/>
          </p:nvCxnSpPr>
          <p:spPr>
            <a:xfrm>
              <a:off x="3200400" y="4261510"/>
              <a:ext cx="2514600" cy="0"/>
            </a:xfrm>
            <a:prstGeom prst="straightConnector1">
              <a:avLst/>
            </a:prstGeom>
            <a:noFill/>
            <a:ln cap="flat" cmpd="sng" w="12700">
              <a:solidFill>
                <a:srgbClr val="82C9C5"/>
              </a:solidFill>
              <a:prstDash val="solid"/>
              <a:miter lim="800000"/>
              <a:headEnd len="sm" w="sm" type="none"/>
              <a:tailEnd len="sm" w="sm" type="none"/>
            </a:ln>
          </p:spPr>
        </p:cxnSp>
        <p:sp>
          <p:nvSpPr>
            <p:cNvPr id="615" name="Google Shape;615;p20"/>
            <p:cNvSpPr/>
            <p:nvPr/>
          </p:nvSpPr>
          <p:spPr>
            <a:xfrm>
              <a:off x="5781501" y="4117778"/>
              <a:ext cx="113211" cy="244152"/>
            </a:xfrm>
            <a:prstGeom prst="diamond">
              <a:avLst/>
            </a:prstGeom>
            <a:gradFill>
              <a:gsLst>
                <a:gs pos="0">
                  <a:srgbClr val="82C9C5"/>
                </a:gs>
                <a:gs pos="100000">
                  <a:srgbClr val="236FA7"/>
                </a:gs>
              </a:gsLst>
              <a:lin ang="270000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616" name="Google Shape;616;p20"/>
            <p:cNvCxnSpPr/>
            <p:nvPr/>
          </p:nvCxnSpPr>
          <p:spPr>
            <a:xfrm>
              <a:off x="5961214" y="4261510"/>
              <a:ext cx="2514600" cy="0"/>
            </a:xfrm>
            <a:prstGeom prst="straightConnector1">
              <a:avLst/>
            </a:prstGeom>
            <a:noFill/>
            <a:ln cap="flat" cmpd="sng" w="12700">
              <a:solidFill>
                <a:srgbClr val="82C9C5"/>
              </a:solidFill>
              <a:prstDash val="solid"/>
              <a:miter lim="800000"/>
              <a:headEnd len="sm" w="sm" type="none"/>
              <a:tailEnd len="sm" w="sm" type="none"/>
            </a:ln>
          </p:spPr>
        </p:cxnSp>
        <p:cxnSp>
          <p:nvCxnSpPr>
            <p:cNvPr id="617" name="Google Shape;617;p20"/>
            <p:cNvCxnSpPr/>
            <p:nvPr/>
          </p:nvCxnSpPr>
          <p:spPr>
            <a:xfrm>
              <a:off x="3200400" y="4220899"/>
              <a:ext cx="2514600" cy="0"/>
            </a:xfrm>
            <a:prstGeom prst="straightConnector1">
              <a:avLst/>
            </a:prstGeom>
            <a:noFill/>
            <a:ln cap="flat" cmpd="sng" w="12700">
              <a:solidFill>
                <a:srgbClr val="82C9C5"/>
              </a:solidFill>
              <a:prstDash val="solid"/>
              <a:miter lim="800000"/>
              <a:headEnd len="sm" w="sm" type="none"/>
              <a:tailEnd len="sm" w="sm" type="none"/>
            </a:ln>
          </p:spPr>
        </p:cxnSp>
        <p:cxnSp>
          <p:nvCxnSpPr>
            <p:cNvPr id="618" name="Google Shape;618;p20"/>
            <p:cNvCxnSpPr/>
            <p:nvPr/>
          </p:nvCxnSpPr>
          <p:spPr>
            <a:xfrm>
              <a:off x="5961214" y="4220899"/>
              <a:ext cx="2514600" cy="0"/>
            </a:xfrm>
            <a:prstGeom prst="straightConnector1">
              <a:avLst/>
            </a:prstGeom>
            <a:noFill/>
            <a:ln cap="flat" cmpd="sng" w="12700">
              <a:solidFill>
                <a:srgbClr val="82C9C5"/>
              </a:solidFill>
              <a:prstDash val="solid"/>
              <a:miter lim="800000"/>
              <a:headEnd len="sm" w="sm" type="none"/>
              <a:tailEnd len="sm" w="sm" type="none"/>
            </a:ln>
          </p:spPr>
        </p:cxnSp>
      </p:grpSp>
      <p:sp>
        <p:nvSpPr>
          <p:cNvPr id="619" name="Google Shape;619;p20"/>
          <p:cNvSpPr/>
          <p:nvPr/>
        </p:nvSpPr>
        <p:spPr>
          <a:xfrm>
            <a:off x="9906325" y="1564719"/>
            <a:ext cx="1381686" cy="1414920"/>
          </a:xfrm>
          <a:prstGeom prst="ellipse">
            <a:avLst/>
          </a:prstGeom>
          <a:solidFill>
            <a:schemeClr val="lt1">
              <a:alpha val="48627"/>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Arial"/>
              <a:ea typeface="Arial"/>
              <a:cs typeface="Arial"/>
              <a:sym typeface="Arial"/>
            </a:endParaRPr>
          </a:p>
        </p:txBody>
      </p:sp>
      <p:sp>
        <p:nvSpPr>
          <p:cNvPr id="620" name="Google Shape;620;p20"/>
          <p:cNvSpPr/>
          <p:nvPr/>
        </p:nvSpPr>
        <p:spPr>
          <a:xfrm>
            <a:off x="10662653" y="2160631"/>
            <a:ext cx="416337" cy="386515"/>
          </a:xfrm>
          <a:prstGeom prst="ellipse">
            <a:avLst/>
          </a:prstGeom>
          <a:gradFill>
            <a:gsLst>
              <a:gs pos="0">
                <a:srgbClr val="82C9C5">
                  <a:alpha val="31764"/>
                </a:srgbClr>
              </a:gs>
              <a:gs pos="100000">
                <a:srgbClr val="236FA7">
                  <a:alpha val="80000"/>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Arial"/>
              <a:ea typeface="Arial"/>
              <a:cs typeface="Arial"/>
              <a:sym typeface="Arial"/>
            </a:endParaRPr>
          </a:p>
        </p:txBody>
      </p:sp>
      <p:sp>
        <p:nvSpPr>
          <p:cNvPr id="621" name="Google Shape;621;p20"/>
          <p:cNvSpPr/>
          <p:nvPr/>
        </p:nvSpPr>
        <p:spPr>
          <a:xfrm>
            <a:off x="2114456" y="5816325"/>
            <a:ext cx="264346" cy="245411"/>
          </a:xfrm>
          <a:prstGeom prst="ellipse">
            <a:avLst/>
          </a:prstGeom>
          <a:gradFill>
            <a:gsLst>
              <a:gs pos="0">
                <a:srgbClr val="82C9C5">
                  <a:alpha val="74901"/>
                </a:srgbClr>
              </a:gs>
              <a:gs pos="100000">
                <a:srgbClr val="236FA7">
                  <a:alpha val="80000"/>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Arial"/>
              <a:ea typeface="Arial"/>
              <a:cs typeface="Arial"/>
              <a:sym typeface="Arial"/>
            </a:endParaRPr>
          </a:p>
        </p:txBody>
      </p:sp>
    </p:spTree>
  </p:cSld>
  <p:clrMapOvr>
    <a:masterClrMapping/>
  </p:clrMapOvr>
  <mc:AlternateContent>
    <mc:Choice Requires="p14">
      <p:transition spd="slow" p14:dur="4000">
        <p14:vortex dir="r"/>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06"/>
                                        </p:tgtEl>
                                        <p:attrNameLst>
                                          <p:attrName>style.visibility</p:attrName>
                                        </p:attrNameLst>
                                      </p:cBhvr>
                                      <p:to>
                                        <p:strVal val="visible"/>
                                      </p:to>
                                    </p:set>
                                    <p:animEffect filter="fade" transition="in">
                                      <p:cBhvr>
                                        <p:cTn dur="500"/>
                                        <p:tgtEl>
                                          <p:spTgt spid="606"/>
                                        </p:tgtEl>
                                      </p:cBhvr>
                                    </p:animEffect>
                                  </p:childTnLst>
                                </p:cTn>
                              </p:par>
                              <p:par>
                                <p:cTn fill="hold" nodeType="withEffect" presetClass="entr" presetID="10" presetSubtype="0">
                                  <p:stCondLst>
                                    <p:cond delay="0"/>
                                  </p:stCondLst>
                                  <p:childTnLst>
                                    <p:set>
                                      <p:cBhvr>
                                        <p:cTn dur="1" fill="hold">
                                          <p:stCondLst>
                                            <p:cond delay="0"/>
                                          </p:stCondLst>
                                        </p:cTn>
                                        <p:tgtEl>
                                          <p:spTgt spid="610"/>
                                        </p:tgtEl>
                                        <p:attrNameLst>
                                          <p:attrName>style.visibility</p:attrName>
                                        </p:attrNameLst>
                                      </p:cBhvr>
                                      <p:to>
                                        <p:strVal val="visible"/>
                                      </p:to>
                                    </p:set>
                                    <p:animEffect filter="fade" transition="in">
                                      <p:cBhvr>
                                        <p:cTn dur="500"/>
                                        <p:tgtEl>
                                          <p:spTgt spid="610"/>
                                        </p:tgtEl>
                                      </p:cBhvr>
                                    </p:animEffect>
                                  </p:childTnLst>
                                </p:cTn>
                              </p:par>
                              <p:par>
                                <p:cTn fill="hold" nodeType="withEffect" presetClass="entr" presetID="23" presetSubtype="16">
                                  <p:stCondLst>
                                    <p:cond delay="0"/>
                                  </p:stCondLst>
                                  <p:childTnLst>
                                    <p:set>
                                      <p:cBhvr>
                                        <p:cTn dur="1" fill="hold">
                                          <p:stCondLst>
                                            <p:cond delay="0"/>
                                          </p:stCondLst>
                                        </p:cTn>
                                        <p:tgtEl>
                                          <p:spTgt spid="607"/>
                                        </p:tgtEl>
                                        <p:attrNameLst>
                                          <p:attrName>style.visibility</p:attrName>
                                        </p:attrNameLst>
                                      </p:cBhvr>
                                      <p:to>
                                        <p:strVal val="visible"/>
                                      </p:to>
                                    </p:set>
                                    <p:anim calcmode="lin" valueType="num">
                                      <p:cBhvr additive="base">
                                        <p:cTn dur="500"/>
                                        <p:tgtEl>
                                          <p:spTgt spid="607"/>
                                        </p:tgtEl>
                                        <p:attrNameLst>
                                          <p:attrName>ppt_w</p:attrName>
                                        </p:attrNameLst>
                                      </p:cBhvr>
                                      <p:tavLst>
                                        <p:tav fmla="" tm="0">
                                          <p:val>
                                            <p:strVal val="0"/>
                                          </p:val>
                                        </p:tav>
                                        <p:tav fmla="" tm="100000">
                                          <p:val>
                                            <p:strVal val="#ppt_w"/>
                                          </p:val>
                                        </p:tav>
                                      </p:tavLst>
                                    </p:anim>
                                    <p:anim calcmode="lin" valueType="num">
                                      <p:cBhvr additive="base">
                                        <p:cTn dur="500"/>
                                        <p:tgtEl>
                                          <p:spTgt spid="60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609"/>
                                        </p:tgtEl>
                                        <p:attrNameLst>
                                          <p:attrName>style.visibility</p:attrName>
                                        </p:attrNameLst>
                                      </p:cBhvr>
                                      <p:to>
                                        <p:strVal val="visible"/>
                                      </p:to>
                                    </p:set>
                                    <p:anim calcmode="lin" valueType="num">
                                      <p:cBhvr additive="base">
                                        <p:cTn dur="500"/>
                                        <p:tgtEl>
                                          <p:spTgt spid="609"/>
                                        </p:tgtEl>
                                        <p:attrNameLst>
                                          <p:attrName>ppt_w</p:attrName>
                                        </p:attrNameLst>
                                      </p:cBhvr>
                                      <p:tavLst>
                                        <p:tav fmla="" tm="0">
                                          <p:val>
                                            <p:strVal val="0"/>
                                          </p:val>
                                        </p:tav>
                                        <p:tav fmla="" tm="100000">
                                          <p:val>
                                            <p:strVal val="#ppt_w"/>
                                          </p:val>
                                        </p:tav>
                                      </p:tavLst>
                                    </p:anim>
                                    <p:anim calcmode="lin" valueType="num">
                                      <p:cBhvr additive="base">
                                        <p:cTn dur="500"/>
                                        <p:tgtEl>
                                          <p:spTgt spid="609"/>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750"/>
                                  </p:stCondLst>
                                  <p:childTnLst>
                                    <p:set>
                                      <p:cBhvr>
                                        <p:cTn dur="1" fill="hold">
                                          <p:stCondLst>
                                            <p:cond delay="0"/>
                                          </p:stCondLst>
                                        </p:cTn>
                                        <p:tgtEl>
                                          <p:spTgt spid="611"/>
                                        </p:tgtEl>
                                        <p:attrNameLst>
                                          <p:attrName>style.visibility</p:attrName>
                                        </p:attrNameLst>
                                      </p:cBhvr>
                                      <p:to>
                                        <p:strVal val="visible"/>
                                      </p:to>
                                    </p:set>
                                    <p:animEffect filter="fade" transition="in">
                                      <p:cBhvr>
                                        <p:cTn dur="500"/>
                                        <p:tgtEl>
                                          <p:spTgt spid="61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13"/>
                                        </p:tgtEl>
                                        <p:attrNameLst>
                                          <p:attrName>style.visibility</p:attrName>
                                        </p:attrNameLst>
                                      </p:cBhvr>
                                      <p:to>
                                        <p:strVal val="visible"/>
                                      </p:to>
                                    </p:set>
                                    <p:animEffect filter="fade" transition="in">
                                      <p:cBhvr>
                                        <p:cTn dur="500"/>
                                        <p:tgtEl>
                                          <p:spTgt spid="613"/>
                                        </p:tgtEl>
                                      </p:cBhvr>
                                    </p:animEffect>
                                  </p:childTnLst>
                                </p:cTn>
                              </p:par>
                              <p:par>
                                <p:cTn fill="hold" nodeType="withEffect" presetClass="entr" presetID="10" presetSubtype="0">
                                  <p:stCondLst>
                                    <p:cond delay="750"/>
                                  </p:stCondLst>
                                  <p:childTnLst>
                                    <p:set>
                                      <p:cBhvr>
                                        <p:cTn dur="1" fill="hold">
                                          <p:stCondLst>
                                            <p:cond delay="0"/>
                                          </p:stCondLst>
                                        </p:cTn>
                                        <p:tgtEl>
                                          <p:spTgt spid="604"/>
                                        </p:tgtEl>
                                        <p:attrNameLst>
                                          <p:attrName>style.visibility</p:attrName>
                                        </p:attrNameLst>
                                      </p:cBhvr>
                                      <p:to>
                                        <p:strVal val="visible"/>
                                      </p:to>
                                    </p:set>
                                    <p:animEffect filter="fade" transition="in">
                                      <p:cBhvr>
                                        <p:cTn dur="500"/>
                                        <p:tgtEl>
                                          <p:spTgt spid="6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3"/>
          <p:cNvPicPr preferRelativeResize="0"/>
          <p:nvPr/>
        </p:nvPicPr>
        <p:blipFill rotWithShape="1">
          <a:blip r:embed="rId3">
            <a:alphaModFix/>
          </a:blip>
          <a:srcRect b="0" l="40643" r="3801" t="0"/>
          <a:stretch/>
        </p:blipFill>
        <p:spPr>
          <a:xfrm flipH="1">
            <a:off x="0" y="0"/>
            <a:ext cx="12192000" cy="6858000"/>
          </a:xfrm>
          <a:prstGeom prst="rect">
            <a:avLst/>
          </a:prstGeom>
          <a:noFill/>
          <a:ln>
            <a:noFill/>
          </a:ln>
        </p:spPr>
      </p:pic>
      <p:sp>
        <p:nvSpPr>
          <p:cNvPr id="99" name="Google Shape;99;p3"/>
          <p:cNvSpPr/>
          <p:nvPr/>
        </p:nvSpPr>
        <p:spPr>
          <a:xfrm>
            <a:off x="0" y="0"/>
            <a:ext cx="12192000" cy="6858001"/>
          </a:xfrm>
          <a:prstGeom prst="rect">
            <a:avLst/>
          </a:prstGeom>
          <a:gradFill>
            <a:gsLst>
              <a:gs pos="0">
                <a:srgbClr val="FFFFFF">
                  <a:alpha val="55686"/>
                </a:srgbClr>
              </a:gs>
              <a:gs pos="1000">
                <a:srgbClr val="FFFFFF">
                  <a:alpha val="55686"/>
                </a:srgbClr>
              </a:gs>
              <a:gs pos="81000">
                <a:schemeClr val="lt1"/>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Arial"/>
              <a:ea typeface="Arial"/>
              <a:cs typeface="Arial"/>
              <a:sym typeface="Arial"/>
            </a:endParaRPr>
          </a:p>
        </p:txBody>
      </p:sp>
      <p:sp>
        <p:nvSpPr>
          <p:cNvPr id="100" name="Google Shape;100;p3"/>
          <p:cNvSpPr/>
          <p:nvPr/>
        </p:nvSpPr>
        <p:spPr>
          <a:xfrm>
            <a:off x="10263" y="1577862"/>
            <a:ext cx="12184173" cy="2776377"/>
          </a:xfrm>
          <a:prstGeom prst="rect">
            <a:avLst/>
          </a:prstGeom>
          <a:blipFill rotWithShape="1">
            <a:blip r:embed="rId4">
              <a:alphaModFix/>
            </a:blip>
            <a:stretch>
              <a:fillRect b="-96352" l="0" r="0" t="-96352"/>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1" name="Google Shape;101;p3"/>
          <p:cNvSpPr/>
          <p:nvPr/>
        </p:nvSpPr>
        <p:spPr>
          <a:xfrm>
            <a:off x="1" y="1577862"/>
            <a:ext cx="12192000" cy="2776377"/>
          </a:xfrm>
          <a:prstGeom prst="rect">
            <a:avLst/>
          </a:prstGeom>
          <a:gradFill>
            <a:gsLst>
              <a:gs pos="0">
                <a:srgbClr val="82C9C5">
                  <a:alpha val="33725"/>
                </a:srgbClr>
              </a:gs>
              <a:gs pos="1000">
                <a:srgbClr val="82C9C5">
                  <a:alpha val="33725"/>
                </a:srgbClr>
              </a:gs>
              <a:gs pos="100000">
                <a:srgbClr val="236FA7">
                  <a:alpha val="7843"/>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2" name="Google Shape;102;p3"/>
          <p:cNvSpPr txBox="1"/>
          <p:nvPr/>
        </p:nvSpPr>
        <p:spPr>
          <a:xfrm>
            <a:off x="3006138" y="5174980"/>
            <a:ext cx="6217484" cy="737235"/>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i="1" lang="en-US" sz="1400">
                <a:solidFill>
                  <a:srgbClr val="3F3F3F"/>
                </a:solidFill>
                <a:latin typeface="Open Sans"/>
                <a:ea typeface="Open Sans"/>
                <a:cs typeface="Open Sans"/>
                <a:sym typeface="Open Sans"/>
              </a:rPr>
              <a:t>This work focused on reducing the pain of burn patients </a:t>
            </a:r>
            <a:endParaRPr/>
          </a:p>
          <a:p>
            <a:pPr indent="0" lvl="0" marL="0" marR="0" rtl="0" algn="ctr">
              <a:lnSpc>
                <a:spcPct val="150000"/>
              </a:lnSpc>
              <a:spcBef>
                <a:spcPts val="0"/>
              </a:spcBef>
              <a:spcAft>
                <a:spcPts val="0"/>
              </a:spcAft>
              <a:buNone/>
            </a:pPr>
            <a:r>
              <a:rPr b="1" i="1" lang="en-US" sz="1400">
                <a:solidFill>
                  <a:srgbClr val="3F3F3F"/>
                </a:solidFill>
                <a:latin typeface="Open Sans"/>
                <a:ea typeface="Open Sans"/>
                <a:cs typeface="Open Sans"/>
                <a:sym typeface="Open Sans"/>
              </a:rPr>
              <a:t>and began with pain relief as the most important factor.</a:t>
            </a:r>
            <a:endParaRPr/>
          </a:p>
        </p:txBody>
      </p:sp>
      <p:sp>
        <p:nvSpPr>
          <p:cNvPr id="103" name="Google Shape;103;p3"/>
          <p:cNvSpPr txBox="1"/>
          <p:nvPr/>
        </p:nvSpPr>
        <p:spPr>
          <a:xfrm>
            <a:off x="4958546" y="4541195"/>
            <a:ext cx="2297430" cy="70675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82C9C5"/>
                </a:solidFill>
                <a:latin typeface="Arial"/>
                <a:ea typeface="Arial"/>
                <a:cs typeface="Arial"/>
                <a:sym typeface="Arial"/>
              </a:rPr>
              <a:t>Our Idea</a:t>
            </a:r>
            <a:endParaRPr b="1" sz="4000">
              <a:solidFill>
                <a:srgbClr val="82C9C5"/>
              </a:solidFill>
              <a:latin typeface="Arial"/>
              <a:ea typeface="Arial"/>
              <a:cs typeface="Arial"/>
              <a:sym typeface="Arial"/>
            </a:endParaRPr>
          </a:p>
        </p:txBody>
      </p:sp>
      <p:sp>
        <p:nvSpPr>
          <p:cNvPr id="104" name="Google Shape;104;p3"/>
          <p:cNvSpPr/>
          <p:nvPr/>
        </p:nvSpPr>
        <p:spPr>
          <a:xfrm>
            <a:off x="11051496" y="1826492"/>
            <a:ext cx="363581" cy="363581"/>
          </a:xfrm>
          <a:prstGeom prst="plus">
            <a:avLst>
              <a:gd fmla="val 34749" name="adj"/>
            </a:avLst>
          </a:prstGeom>
          <a:solidFill>
            <a:schemeClr val="lt1">
              <a:alpha val="55686"/>
            </a:schemeClr>
          </a:solidFill>
          <a:ln>
            <a:noFill/>
          </a:ln>
          <a:effectLst>
            <a:outerShdw blurRad="254000" rotWithShape="0" algn="tl" dir="2700000" dist="635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5" name="Google Shape;105;p3"/>
          <p:cNvSpPr/>
          <p:nvPr/>
        </p:nvSpPr>
        <p:spPr>
          <a:xfrm>
            <a:off x="2838463" y="1577863"/>
            <a:ext cx="6527772" cy="2776377"/>
          </a:xfrm>
          <a:custGeom>
            <a:rect b="b" l="l" r="r" t="t"/>
            <a:pathLst>
              <a:path extrusionOk="0" h="2776377" w="6527772">
                <a:moveTo>
                  <a:pt x="5348133" y="0"/>
                </a:moveTo>
                <a:lnTo>
                  <a:pt x="6214563" y="0"/>
                </a:lnTo>
                <a:lnTo>
                  <a:pt x="6271280" y="117737"/>
                </a:lnTo>
                <a:cubicBezTo>
                  <a:pt x="6436441" y="508223"/>
                  <a:pt x="6527772" y="937540"/>
                  <a:pt x="6527772" y="1388188"/>
                </a:cubicBezTo>
                <a:cubicBezTo>
                  <a:pt x="6527772" y="1838837"/>
                  <a:pt x="6436441" y="2268154"/>
                  <a:pt x="6271280" y="2658640"/>
                </a:cubicBezTo>
                <a:lnTo>
                  <a:pt x="6214563" y="2776377"/>
                </a:lnTo>
                <a:lnTo>
                  <a:pt x="5348131" y="2776377"/>
                </a:lnTo>
                <a:lnTo>
                  <a:pt x="5466199" y="2582031"/>
                </a:lnTo>
                <a:cubicBezTo>
                  <a:pt x="5658984" y="2227146"/>
                  <a:pt x="5768491" y="1820455"/>
                  <a:pt x="5768491" y="1388187"/>
                </a:cubicBezTo>
                <a:cubicBezTo>
                  <a:pt x="5768491" y="955920"/>
                  <a:pt x="5658984" y="549229"/>
                  <a:pt x="5466199" y="194343"/>
                </a:cubicBezTo>
                <a:close/>
                <a:moveTo>
                  <a:pt x="313209" y="0"/>
                </a:moveTo>
                <a:lnTo>
                  <a:pt x="1179638" y="0"/>
                </a:lnTo>
                <a:lnTo>
                  <a:pt x="1061572" y="194343"/>
                </a:lnTo>
                <a:cubicBezTo>
                  <a:pt x="868786" y="549229"/>
                  <a:pt x="759279" y="955920"/>
                  <a:pt x="759279" y="1388187"/>
                </a:cubicBezTo>
                <a:cubicBezTo>
                  <a:pt x="759279" y="1820455"/>
                  <a:pt x="868786" y="2227146"/>
                  <a:pt x="1061572" y="2582031"/>
                </a:cubicBezTo>
                <a:lnTo>
                  <a:pt x="1179640" y="2776377"/>
                </a:lnTo>
                <a:lnTo>
                  <a:pt x="313210" y="2776377"/>
                </a:lnTo>
                <a:lnTo>
                  <a:pt x="256493" y="2658640"/>
                </a:lnTo>
                <a:cubicBezTo>
                  <a:pt x="91331" y="2268154"/>
                  <a:pt x="0" y="1838837"/>
                  <a:pt x="0" y="1388188"/>
                </a:cubicBezTo>
                <a:cubicBezTo>
                  <a:pt x="0" y="937540"/>
                  <a:pt x="91331" y="508223"/>
                  <a:pt x="256493" y="117737"/>
                </a:cubicBezTo>
                <a:close/>
              </a:path>
            </a:pathLst>
          </a:custGeom>
          <a:gradFill>
            <a:gsLst>
              <a:gs pos="0">
                <a:srgbClr val="82C9C5"/>
              </a:gs>
              <a:gs pos="1000">
                <a:srgbClr val="82C9C5"/>
              </a:gs>
              <a:gs pos="100000">
                <a:srgbClr val="236FA7"/>
              </a:gs>
            </a:gsLst>
            <a:lin ang="5400000" scaled="0"/>
          </a:gradFill>
          <a:ln>
            <a:noFill/>
          </a:ln>
          <a:effectLst>
            <a:outerShdw blurRad="101600" rotWithShape="0" algn="tl" dir="2700000" dist="381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06" name="Google Shape;106;p3"/>
          <p:cNvGrpSpPr/>
          <p:nvPr/>
        </p:nvGrpSpPr>
        <p:grpSpPr>
          <a:xfrm>
            <a:off x="4887305" y="1766101"/>
            <a:ext cx="2437914" cy="2437912"/>
            <a:chOff x="4887305" y="1973881"/>
            <a:chExt cx="2437914" cy="2437912"/>
          </a:xfrm>
        </p:grpSpPr>
        <p:sp>
          <p:nvSpPr>
            <p:cNvPr id="107" name="Google Shape;107;p3"/>
            <p:cNvSpPr/>
            <p:nvPr/>
          </p:nvSpPr>
          <p:spPr>
            <a:xfrm>
              <a:off x="4887305" y="1973881"/>
              <a:ext cx="2437914" cy="2437912"/>
            </a:xfrm>
            <a:prstGeom prst="ellipse">
              <a:avLst/>
            </a:prstGeom>
            <a:solidFill>
              <a:schemeClr val="lt1"/>
            </a:solidFill>
            <a:ln>
              <a:noFill/>
            </a:ln>
            <a:effectLst>
              <a:outerShdw blurRad="101600" rotWithShape="0" algn="tl" dir="2700000" dist="381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8" name="Google Shape;108;p3"/>
            <p:cNvSpPr txBox="1"/>
            <p:nvPr/>
          </p:nvSpPr>
          <p:spPr>
            <a:xfrm>
              <a:off x="5397111" y="2413688"/>
              <a:ext cx="1431802" cy="1323439"/>
            </a:xfrm>
            <a:prstGeom prst="rect">
              <a:avLst/>
            </a:prstGeom>
            <a:noFill/>
            <a:ln>
              <a:noFill/>
            </a:ln>
            <a:effectLst>
              <a:outerShdw blurRad="101600" rotWithShape="0" algn="tl" dir="2700000" dist="38100">
                <a:srgbClr val="000000">
                  <a:alpha val="24705"/>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8000">
                  <a:solidFill>
                    <a:srgbClr val="82C9C5"/>
                  </a:solidFill>
                  <a:latin typeface="Arial"/>
                  <a:ea typeface="Arial"/>
                  <a:cs typeface="Arial"/>
                  <a:sym typeface="Arial"/>
                </a:rPr>
                <a:t>01</a:t>
              </a:r>
              <a:endParaRPr b="1" sz="8000">
                <a:solidFill>
                  <a:srgbClr val="82C9C5"/>
                </a:solidFill>
                <a:latin typeface="Arial"/>
                <a:ea typeface="Arial"/>
                <a:cs typeface="Arial"/>
                <a:sym typeface="Arial"/>
              </a:endParaRPr>
            </a:p>
          </p:txBody>
        </p:sp>
        <p:sp>
          <p:nvSpPr>
            <p:cNvPr id="109" name="Google Shape;109;p3"/>
            <p:cNvSpPr txBox="1"/>
            <p:nvPr/>
          </p:nvSpPr>
          <p:spPr>
            <a:xfrm>
              <a:off x="5500614" y="3546453"/>
              <a:ext cx="1227640" cy="369332"/>
            </a:xfrm>
            <a:prstGeom prst="rect">
              <a:avLst/>
            </a:prstGeom>
            <a:noFill/>
            <a:ln>
              <a:noFill/>
            </a:ln>
            <a:effectLst>
              <a:outerShdw blurRad="101600" rotWithShape="0" algn="tl" dir="2700000" dist="38100">
                <a:srgbClr val="000000">
                  <a:alpha val="24705"/>
                </a:srgbClr>
              </a:outerShdw>
            </a:effectLst>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rgbClr val="82C9C5"/>
                  </a:solidFill>
                  <a:latin typeface="Arial"/>
                  <a:ea typeface="Arial"/>
                  <a:cs typeface="Arial"/>
                  <a:sym typeface="Arial"/>
                </a:rPr>
                <a:t>PART</a:t>
              </a:r>
              <a:endParaRPr sz="1800">
                <a:solidFill>
                  <a:srgbClr val="82C9C5"/>
                </a:solidFill>
                <a:latin typeface="Arial"/>
                <a:ea typeface="Arial"/>
                <a:cs typeface="Arial"/>
                <a:sym typeface="Arial"/>
              </a:endParaRPr>
            </a:p>
          </p:txBody>
        </p:sp>
      </p:grpSp>
      <p:sp>
        <p:nvSpPr>
          <p:cNvPr id="110" name="Google Shape;110;p3"/>
          <p:cNvSpPr/>
          <p:nvPr/>
        </p:nvSpPr>
        <p:spPr>
          <a:xfrm>
            <a:off x="363508" y="3779349"/>
            <a:ext cx="221108" cy="221108"/>
          </a:xfrm>
          <a:prstGeom prst="plus">
            <a:avLst>
              <a:gd fmla="val 34749" name="adj"/>
            </a:avLst>
          </a:prstGeom>
          <a:solidFill>
            <a:schemeClr val="lt1">
              <a:alpha val="55686"/>
            </a:schemeClr>
          </a:solidFill>
          <a:ln>
            <a:noFill/>
          </a:ln>
          <a:effectLst>
            <a:outerShdw blurRad="254000" rotWithShape="0" algn="tl" dir="2700000" dist="635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11" name="Google Shape;111;p3"/>
          <p:cNvGrpSpPr/>
          <p:nvPr/>
        </p:nvGrpSpPr>
        <p:grpSpPr>
          <a:xfrm>
            <a:off x="3209290" y="6057265"/>
            <a:ext cx="5810250" cy="275590"/>
            <a:chOff x="5483" y="9404"/>
            <a:chExt cx="9150" cy="434"/>
          </a:xfrm>
        </p:grpSpPr>
        <p:sp>
          <p:nvSpPr>
            <p:cNvPr id="112" name="Google Shape;112;p3"/>
            <p:cNvSpPr txBox="1"/>
            <p:nvPr/>
          </p:nvSpPr>
          <p:spPr>
            <a:xfrm>
              <a:off x="9972" y="9404"/>
              <a:ext cx="1833" cy="43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7F7F7F"/>
                </a:buClr>
                <a:buSzPts val="1200"/>
                <a:buFont typeface="Noto Sans Symbols"/>
                <a:buChar char="🞐"/>
              </a:pPr>
              <a:r>
                <a:rPr lang="en-US" sz="1200">
                  <a:solidFill>
                    <a:srgbClr val="7F7F7F"/>
                  </a:solidFill>
                  <a:latin typeface="Arial"/>
                  <a:ea typeface="Arial"/>
                  <a:cs typeface="Arial"/>
                  <a:sym typeface="Arial"/>
                </a:rPr>
                <a:t>Less Pain</a:t>
              </a:r>
              <a:endParaRPr sz="1200">
                <a:solidFill>
                  <a:srgbClr val="7F7F7F"/>
                </a:solidFill>
                <a:latin typeface="Arial"/>
                <a:ea typeface="Arial"/>
                <a:cs typeface="Arial"/>
                <a:sym typeface="Arial"/>
              </a:endParaRPr>
            </a:p>
          </p:txBody>
        </p:sp>
        <p:sp>
          <p:nvSpPr>
            <p:cNvPr id="113" name="Google Shape;113;p3"/>
            <p:cNvSpPr txBox="1"/>
            <p:nvPr/>
          </p:nvSpPr>
          <p:spPr>
            <a:xfrm>
              <a:off x="7430" y="9404"/>
              <a:ext cx="2370" cy="43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7F7F7F"/>
                </a:buClr>
                <a:buSzPts val="1200"/>
                <a:buFont typeface="Noto Sans Symbols"/>
                <a:buChar char="🞐"/>
              </a:pPr>
              <a:r>
                <a:rPr lang="en-US" sz="1200">
                  <a:solidFill>
                    <a:srgbClr val="7F7F7F"/>
                  </a:solidFill>
                  <a:latin typeface="Arial"/>
                  <a:ea typeface="Arial"/>
                  <a:cs typeface="Arial"/>
                  <a:sym typeface="Arial"/>
                </a:rPr>
                <a:t>Foaming Type</a:t>
              </a:r>
              <a:endParaRPr sz="1200">
                <a:solidFill>
                  <a:srgbClr val="7F7F7F"/>
                </a:solidFill>
                <a:latin typeface="Arial"/>
                <a:ea typeface="Arial"/>
                <a:cs typeface="Arial"/>
                <a:sym typeface="Arial"/>
              </a:endParaRPr>
            </a:p>
          </p:txBody>
        </p:sp>
        <p:sp>
          <p:nvSpPr>
            <p:cNvPr id="114" name="Google Shape;114;p3"/>
            <p:cNvSpPr txBox="1"/>
            <p:nvPr/>
          </p:nvSpPr>
          <p:spPr>
            <a:xfrm>
              <a:off x="5483" y="9404"/>
              <a:ext cx="1775" cy="434"/>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rgbClr val="7F7F7F"/>
                </a:buClr>
                <a:buSzPts val="1200"/>
                <a:buFont typeface="Noto Sans Symbols"/>
                <a:buChar char="🞐"/>
              </a:pPr>
              <a:r>
                <a:rPr lang="en-US" sz="1200">
                  <a:solidFill>
                    <a:srgbClr val="7F7F7F"/>
                  </a:solidFill>
                  <a:latin typeface="Arial"/>
                  <a:ea typeface="Arial"/>
                  <a:cs typeface="Arial"/>
                  <a:sym typeface="Arial"/>
                </a:rPr>
                <a:t>Spider Silk</a:t>
              </a:r>
              <a:endParaRPr sz="1200">
                <a:solidFill>
                  <a:srgbClr val="7F7F7F"/>
                </a:solidFill>
                <a:latin typeface="Arial"/>
                <a:ea typeface="Arial"/>
                <a:cs typeface="Arial"/>
                <a:sym typeface="Arial"/>
              </a:endParaRPr>
            </a:p>
          </p:txBody>
        </p:sp>
        <p:sp>
          <p:nvSpPr>
            <p:cNvPr id="115" name="Google Shape;115;p3"/>
            <p:cNvSpPr txBox="1"/>
            <p:nvPr/>
          </p:nvSpPr>
          <p:spPr>
            <a:xfrm>
              <a:off x="11977" y="9404"/>
              <a:ext cx="2656" cy="43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7F7F7F"/>
                </a:buClr>
                <a:buSzPts val="1200"/>
                <a:buFont typeface="Noto Sans Symbols"/>
                <a:buChar char="🞐"/>
              </a:pPr>
              <a:r>
                <a:rPr lang="en-US" sz="1200">
                  <a:solidFill>
                    <a:srgbClr val="7F7F7F"/>
                  </a:solidFill>
                  <a:latin typeface="Arial"/>
                  <a:ea typeface="Arial"/>
                  <a:cs typeface="Arial"/>
                  <a:sym typeface="Arial"/>
                </a:rPr>
                <a:t>Easy Application</a:t>
              </a:r>
              <a:endParaRPr sz="1200">
                <a:solidFill>
                  <a:srgbClr val="7F7F7F"/>
                </a:solidFill>
                <a:latin typeface="Arial"/>
                <a:ea typeface="Arial"/>
                <a:cs typeface="Arial"/>
                <a:sym typeface="Arial"/>
              </a:endParaRPr>
            </a:p>
          </p:txBody>
        </p:sp>
      </p:grpSp>
    </p:spTree>
  </p:cSld>
  <p:clrMapOvr>
    <a:masterClrMapping/>
  </p:clrMapOvr>
  <p:transition advClick="0" spd="slow" p14:dur="1600">
    <p:blinds dir="ver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ppt_w</p:attrName>
                                        </p:attrNameLst>
                                      </p:cBhvr>
                                      <p:tavLst>
                                        <p:tav fmla="" tm="0">
                                          <p:val>
                                            <p:strVal val="0"/>
                                          </p:val>
                                        </p:tav>
                                        <p:tav fmla="" tm="100000">
                                          <p:val>
                                            <p:strVal val="#ppt_w"/>
                                          </p:val>
                                        </p:tav>
                                      </p:tavLst>
                                    </p:anim>
                                    <p:anim calcmode="lin" valueType="num">
                                      <p:cBhvr additive="base">
                                        <p:cTn dur="500"/>
                                        <p:tgtEl>
                                          <p:spTgt spid="10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500"/>
                                        <p:tgtEl>
                                          <p:spTgt spid="110"/>
                                        </p:tgtEl>
                                        <p:attrNameLst>
                                          <p:attrName>ppt_w</p:attrName>
                                        </p:attrNameLst>
                                      </p:cBhvr>
                                      <p:tavLst>
                                        <p:tav fmla="" tm="0">
                                          <p:val>
                                            <p:strVal val="0"/>
                                          </p:val>
                                        </p:tav>
                                        <p:tav fmla="" tm="100000">
                                          <p:val>
                                            <p:strVal val="#ppt_w"/>
                                          </p:val>
                                        </p:tav>
                                      </p:tavLst>
                                    </p:anim>
                                    <p:anim calcmode="lin" valueType="num">
                                      <p:cBhvr additive="base">
                                        <p:cTn dur="500"/>
                                        <p:tgtEl>
                                          <p:spTgt spid="110"/>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5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5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par>
                                <p:cTn fill="hold" nodeType="withEffect" presetClass="entr" presetID="2" presetSubtype="1">
                                  <p:stCondLst>
                                    <p:cond delay="25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750"/>
                                        <p:tgtEl>
                                          <p:spTgt spid="106"/>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750"/>
                                  </p:stCondLst>
                                  <p:childTnLst>
                                    <p:set>
                                      <p:cBhvr>
                                        <p:cTn dur="1" fill="hold">
                                          <p:stCondLst>
                                            <p:cond delay="0"/>
                                          </p:stCondLst>
                                        </p:cTn>
                                        <p:tgtEl>
                                          <p:spTgt spid="103"/>
                                        </p:tgtEl>
                                        <p:attrNameLst>
                                          <p:attrName>style.visibility</p:attrName>
                                        </p:attrNameLst>
                                      </p:cBhvr>
                                      <p:to>
                                        <p:strVal val="visible"/>
                                      </p:to>
                                    </p:set>
                                    <p:animEffect filter="fade" transition="in">
                                      <p:cBhvr>
                                        <p:cTn dur="500"/>
                                        <p:tgtEl>
                                          <p:spTgt spid="103"/>
                                        </p:tgtEl>
                                      </p:cBhvr>
                                    </p:animEffect>
                                  </p:childTnLst>
                                </p:cTn>
                              </p:par>
                              <p:par>
                                <p:cTn fill="hold" nodeType="withEffect" presetClass="entr" presetID="10" presetSubtype="0">
                                  <p:stCondLst>
                                    <p:cond delay="1250"/>
                                  </p:stCondLst>
                                  <p:childTnLst>
                                    <p:set>
                                      <p:cBhvr>
                                        <p:cTn dur="1" fill="hold">
                                          <p:stCondLst>
                                            <p:cond delay="0"/>
                                          </p:stCondLst>
                                        </p:cTn>
                                        <p:tgtEl>
                                          <p:spTgt spid="102"/>
                                        </p:tgtEl>
                                        <p:attrNameLst>
                                          <p:attrName>style.visibility</p:attrName>
                                        </p:attrNameLst>
                                      </p:cBhvr>
                                      <p:to>
                                        <p:strVal val="visible"/>
                                      </p:to>
                                    </p:set>
                                    <p:animEffect filter="fade" transition="in">
                                      <p:cBhvr>
                                        <p:cTn dur="5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4"/>
          <p:cNvSpPr/>
          <p:nvPr/>
        </p:nvSpPr>
        <p:spPr>
          <a:xfrm>
            <a:off x="8406328" y="3035971"/>
            <a:ext cx="3616832" cy="3616832"/>
          </a:xfrm>
          <a:prstGeom prst="ellipse">
            <a:avLst/>
          </a:prstGeom>
          <a:solidFill>
            <a:srgbClr val="DDEAF6"/>
          </a:solidFill>
          <a:ln>
            <a:noFill/>
          </a:ln>
        </p:spPr>
        <p:txBody>
          <a:bodyPr anchorCtr="0" anchor="ctr" bIns="61250" lIns="122525" spcFirstLastPara="1" rIns="122525" wrap="square" tIns="61250">
            <a:noAutofit/>
          </a:bodyPr>
          <a:lstStyle/>
          <a:p>
            <a:pPr indent="0" lvl="0" marL="0" marR="0" rtl="0" algn="ctr">
              <a:spcBef>
                <a:spcPts val="0"/>
              </a:spcBef>
              <a:spcAft>
                <a:spcPts val="0"/>
              </a:spcAft>
              <a:buNone/>
            </a:pPr>
            <a:r>
              <a:t/>
            </a:r>
            <a:endParaRPr sz="2400">
              <a:solidFill>
                <a:schemeClr val="accent2"/>
              </a:solidFill>
              <a:latin typeface="Arial"/>
              <a:ea typeface="Arial"/>
              <a:cs typeface="Arial"/>
              <a:sym typeface="Arial"/>
            </a:endParaRPr>
          </a:p>
        </p:txBody>
      </p:sp>
      <p:sp>
        <p:nvSpPr>
          <p:cNvPr id="121" name="Google Shape;121;p4"/>
          <p:cNvSpPr/>
          <p:nvPr/>
        </p:nvSpPr>
        <p:spPr>
          <a:xfrm>
            <a:off x="5154295" y="1564005"/>
            <a:ext cx="2980055" cy="2969895"/>
          </a:xfrm>
          <a:prstGeom prst="ellipse">
            <a:avLst/>
          </a:prstGeom>
          <a:gradFill>
            <a:gsLst>
              <a:gs pos="0">
                <a:srgbClr val="82C9C5"/>
              </a:gs>
              <a:gs pos="100000">
                <a:srgbClr val="236FA7"/>
              </a:gs>
            </a:gsLst>
            <a:lin ang="2700000" scaled="0"/>
          </a:gradFill>
          <a:ln>
            <a:noFill/>
          </a:ln>
          <a:effectLst>
            <a:outerShdw blurRad="238252" rotWithShape="0" algn="tl" dir="2700001" dist="119126">
              <a:srgbClr val="0070BF">
                <a:alpha val="40000"/>
              </a:srgbClr>
            </a:outerShdw>
          </a:effectLst>
        </p:spPr>
        <p:txBody>
          <a:bodyPr anchorCtr="0" anchor="ctr" bIns="61250" lIns="122525" spcFirstLastPara="1" rIns="122525" wrap="square" tIns="61250">
            <a:noAutofit/>
          </a:bodyPr>
          <a:lstStyle/>
          <a:p>
            <a:pPr indent="0" lvl="0" marL="0" marR="0" rtl="0" algn="ctr">
              <a:spcBef>
                <a:spcPts val="0"/>
              </a:spcBef>
              <a:spcAft>
                <a:spcPts val="0"/>
              </a:spcAft>
              <a:buNone/>
            </a:pPr>
            <a:r>
              <a:t/>
            </a:r>
            <a:endParaRPr sz="2400">
              <a:solidFill>
                <a:schemeClr val="accent2"/>
              </a:solidFill>
              <a:latin typeface="Arial"/>
              <a:ea typeface="Arial"/>
              <a:cs typeface="Arial"/>
              <a:sym typeface="Arial"/>
            </a:endParaRPr>
          </a:p>
        </p:txBody>
      </p:sp>
      <p:grpSp>
        <p:nvGrpSpPr>
          <p:cNvPr id="122" name="Google Shape;122;p4"/>
          <p:cNvGrpSpPr/>
          <p:nvPr/>
        </p:nvGrpSpPr>
        <p:grpSpPr>
          <a:xfrm>
            <a:off x="0" y="458933"/>
            <a:ext cx="1112109" cy="465222"/>
            <a:chOff x="160637" y="545432"/>
            <a:chExt cx="1112109" cy="465222"/>
          </a:xfrm>
        </p:grpSpPr>
        <p:sp>
          <p:nvSpPr>
            <p:cNvPr id="123" name="Google Shape;123;p4"/>
            <p:cNvSpPr/>
            <p:nvPr/>
          </p:nvSpPr>
          <p:spPr>
            <a:xfrm>
              <a:off x="160637" y="545432"/>
              <a:ext cx="856505" cy="465222"/>
            </a:xfrm>
            <a:prstGeom prst="rect">
              <a:avLst/>
            </a:prstGeom>
            <a:gradFill>
              <a:gsLst>
                <a:gs pos="0">
                  <a:srgbClr val="82C9C5"/>
                </a:gs>
                <a:gs pos="1000">
                  <a:srgbClr val="82C9C5"/>
                </a:gs>
                <a:gs pos="81000">
                  <a:srgbClr val="236FA7"/>
                </a:gs>
                <a:gs pos="100000">
                  <a:srgbClr val="236FA7"/>
                </a:gs>
              </a:gsLst>
              <a:lin ang="2700000" scaled="0"/>
            </a:gradFill>
            <a:ln>
              <a:noFill/>
            </a:ln>
            <a:effectLst>
              <a:outerShdw blurRad="101600" rotWithShape="0" algn="tl" dir="2700000" dist="381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Google Shape;124;p4"/>
            <p:cNvSpPr/>
            <p:nvPr/>
          </p:nvSpPr>
          <p:spPr>
            <a:xfrm>
              <a:off x="1149179" y="545432"/>
              <a:ext cx="123567" cy="465222"/>
            </a:xfrm>
            <a:prstGeom prst="rect">
              <a:avLst/>
            </a:prstGeom>
            <a:gradFill>
              <a:gsLst>
                <a:gs pos="0">
                  <a:srgbClr val="82C9C5"/>
                </a:gs>
                <a:gs pos="1000">
                  <a:srgbClr val="82C9C5"/>
                </a:gs>
                <a:gs pos="81000">
                  <a:srgbClr val="236FA7"/>
                </a:gs>
                <a:gs pos="100000">
                  <a:srgbClr val="236FA7"/>
                </a:gs>
              </a:gsLst>
              <a:lin ang="2700000" scaled="0"/>
            </a:gradFill>
            <a:ln>
              <a:noFill/>
            </a:ln>
            <a:effectLst>
              <a:outerShdw blurRad="101600" rotWithShape="0" algn="tl" dir="2700000" dist="381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25" name="Google Shape;125;p4"/>
          <p:cNvSpPr txBox="1"/>
          <p:nvPr/>
        </p:nvSpPr>
        <p:spPr>
          <a:xfrm flipH="1">
            <a:off x="1367790" y="453390"/>
            <a:ext cx="4471035" cy="5219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3A3838"/>
                </a:solidFill>
                <a:latin typeface="Arial"/>
                <a:ea typeface="Arial"/>
                <a:cs typeface="Arial"/>
                <a:sym typeface="Arial"/>
              </a:rPr>
              <a:t>Statistics and Numbers</a:t>
            </a:r>
            <a:endParaRPr b="1" sz="2800">
              <a:solidFill>
                <a:srgbClr val="3A3838"/>
              </a:solidFill>
              <a:latin typeface="Arial"/>
              <a:ea typeface="Arial"/>
              <a:cs typeface="Arial"/>
              <a:sym typeface="Arial"/>
            </a:endParaRPr>
          </a:p>
        </p:txBody>
      </p:sp>
      <p:sp>
        <p:nvSpPr>
          <p:cNvPr id="126" name="Google Shape;126;p4"/>
          <p:cNvSpPr txBox="1"/>
          <p:nvPr/>
        </p:nvSpPr>
        <p:spPr>
          <a:xfrm flipH="1">
            <a:off x="10128651" y="502509"/>
            <a:ext cx="1894473" cy="4603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82C9C5"/>
                </a:solidFill>
                <a:latin typeface="Arial"/>
                <a:ea typeface="Arial"/>
                <a:cs typeface="Arial"/>
                <a:sym typeface="Arial"/>
              </a:rPr>
              <a:t>PART  01</a:t>
            </a:r>
            <a:endParaRPr b="1" sz="2400">
              <a:solidFill>
                <a:srgbClr val="82C9C5"/>
              </a:solidFill>
              <a:latin typeface="Arial"/>
              <a:ea typeface="Arial"/>
              <a:cs typeface="Arial"/>
              <a:sym typeface="Arial"/>
            </a:endParaRPr>
          </a:p>
        </p:txBody>
      </p:sp>
      <p:pic>
        <p:nvPicPr>
          <p:cNvPr id="127" name="Google Shape;127;p4"/>
          <p:cNvPicPr preferRelativeResize="0"/>
          <p:nvPr/>
        </p:nvPicPr>
        <p:blipFill rotWithShape="1">
          <a:blip r:embed="rId3">
            <a:alphaModFix/>
          </a:blip>
          <a:srcRect b="0" l="0" r="0" t="0"/>
          <a:stretch/>
        </p:blipFill>
        <p:spPr>
          <a:xfrm>
            <a:off x="988695" y="4671695"/>
            <a:ext cx="3665855" cy="1941195"/>
          </a:xfrm>
          <a:prstGeom prst="rect">
            <a:avLst/>
          </a:prstGeom>
          <a:noFill/>
          <a:ln cap="flat" cmpd="sng" w="9525">
            <a:solidFill>
              <a:schemeClr val="dk1"/>
            </a:solidFill>
            <a:prstDash val="solid"/>
            <a:round/>
            <a:headEnd len="sm" w="sm" type="none"/>
            <a:tailEnd len="sm" w="sm" type="none"/>
          </a:ln>
        </p:spPr>
      </p:pic>
      <p:sp>
        <p:nvSpPr>
          <p:cNvPr id="128" name="Google Shape;128;p4"/>
          <p:cNvSpPr/>
          <p:nvPr/>
        </p:nvSpPr>
        <p:spPr>
          <a:xfrm>
            <a:off x="3734435" y="4015105"/>
            <a:ext cx="1671955" cy="1658620"/>
          </a:xfrm>
          <a:prstGeom prst="ellipse">
            <a:avLst/>
          </a:prstGeom>
          <a:solidFill>
            <a:srgbClr val="9CC2E5"/>
          </a:solidFill>
          <a:ln cap="flat" cmpd="sng" w="9525">
            <a:solidFill>
              <a:srgbClr val="E4E5EA"/>
            </a:solidFill>
            <a:prstDash val="solid"/>
            <a:miter lim="800000"/>
            <a:headEnd len="sm" w="sm" type="none"/>
            <a:tailEnd len="sm" w="sm" type="none"/>
          </a:ln>
        </p:spPr>
        <p:txBody>
          <a:bodyPr anchorCtr="0" anchor="ctr" bIns="61250" lIns="122525" spcFirstLastPara="1" rIns="122525" wrap="square" tIns="61250">
            <a:noAutofit/>
          </a:bodyPr>
          <a:lstStyle/>
          <a:p>
            <a:pPr indent="0" lvl="0" marL="0" marR="0" rtl="0" algn="ctr">
              <a:spcBef>
                <a:spcPts val="0"/>
              </a:spcBef>
              <a:spcAft>
                <a:spcPts val="0"/>
              </a:spcAft>
              <a:buNone/>
            </a:pPr>
            <a:r>
              <a:t/>
            </a:r>
            <a:endParaRPr sz="2400">
              <a:solidFill>
                <a:schemeClr val="accent2"/>
              </a:solidFill>
              <a:latin typeface="Arial"/>
              <a:ea typeface="Arial"/>
              <a:cs typeface="Arial"/>
              <a:sym typeface="Arial"/>
            </a:endParaRPr>
          </a:p>
        </p:txBody>
      </p:sp>
      <p:sp>
        <p:nvSpPr>
          <p:cNvPr id="129" name="Google Shape;129;p4"/>
          <p:cNvSpPr/>
          <p:nvPr/>
        </p:nvSpPr>
        <p:spPr>
          <a:xfrm>
            <a:off x="4436745" y="4015105"/>
            <a:ext cx="2825115" cy="2882265"/>
          </a:xfrm>
          <a:prstGeom prst="ellipse">
            <a:avLst/>
          </a:prstGeom>
          <a:solidFill>
            <a:srgbClr val="DDEAF6"/>
          </a:solidFill>
          <a:ln cap="flat" cmpd="sng" w="9525">
            <a:solidFill>
              <a:srgbClr val="E4E5EA"/>
            </a:solidFill>
            <a:prstDash val="solid"/>
            <a:miter lim="800000"/>
            <a:headEnd len="sm" w="sm" type="none"/>
            <a:tailEnd len="sm" w="sm" type="none"/>
          </a:ln>
        </p:spPr>
        <p:txBody>
          <a:bodyPr anchorCtr="0" anchor="ctr" bIns="61250" lIns="122525" spcFirstLastPara="1" rIns="122525" wrap="square" tIns="61250">
            <a:noAutofit/>
          </a:bodyPr>
          <a:lstStyle/>
          <a:p>
            <a:pPr indent="0" lvl="0" marL="0" marR="0" rtl="0" algn="ctr">
              <a:spcBef>
                <a:spcPts val="0"/>
              </a:spcBef>
              <a:spcAft>
                <a:spcPts val="0"/>
              </a:spcAft>
              <a:buNone/>
            </a:pPr>
            <a:r>
              <a:t/>
            </a:r>
            <a:endParaRPr sz="2400">
              <a:solidFill>
                <a:schemeClr val="accent2"/>
              </a:solidFill>
              <a:latin typeface="Arial"/>
              <a:ea typeface="Arial"/>
              <a:cs typeface="Arial"/>
              <a:sym typeface="Arial"/>
            </a:endParaRPr>
          </a:p>
        </p:txBody>
      </p:sp>
      <p:pic>
        <p:nvPicPr>
          <p:cNvPr id="130" name="Google Shape;130;p4"/>
          <p:cNvPicPr preferRelativeResize="0"/>
          <p:nvPr/>
        </p:nvPicPr>
        <p:blipFill rotWithShape="1">
          <a:blip r:embed="rId4">
            <a:alphaModFix/>
          </a:blip>
          <a:srcRect b="0" l="0" r="0" t="0"/>
          <a:stretch/>
        </p:blipFill>
        <p:spPr>
          <a:xfrm>
            <a:off x="484505" y="1426210"/>
            <a:ext cx="4855210" cy="2917825"/>
          </a:xfrm>
          <a:prstGeom prst="rect">
            <a:avLst/>
          </a:prstGeom>
          <a:noFill/>
          <a:ln cap="flat" cmpd="sng" w="9525">
            <a:solidFill>
              <a:schemeClr val="dk1"/>
            </a:solidFill>
            <a:prstDash val="solid"/>
            <a:round/>
            <a:headEnd len="sm" w="sm" type="none"/>
            <a:tailEnd len="sm" w="sm" type="none"/>
          </a:ln>
        </p:spPr>
      </p:pic>
      <p:pic>
        <p:nvPicPr>
          <p:cNvPr id="131" name="Google Shape;131;p4"/>
          <p:cNvPicPr preferRelativeResize="0"/>
          <p:nvPr/>
        </p:nvPicPr>
        <p:blipFill rotWithShape="1">
          <a:blip r:embed="rId5">
            <a:alphaModFix/>
          </a:blip>
          <a:srcRect b="0" l="0" r="0" t="0"/>
          <a:stretch/>
        </p:blipFill>
        <p:spPr>
          <a:xfrm>
            <a:off x="5788660" y="3460115"/>
            <a:ext cx="6023610" cy="3152775"/>
          </a:xfrm>
          <a:prstGeom prst="rect">
            <a:avLst/>
          </a:prstGeom>
          <a:noFill/>
          <a:ln>
            <a:noFill/>
          </a:ln>
        </p:spPr>
      </p:pic>
      <p:pic>
        <p:nvPicPr>
          <p:cNvPr id="132" name="Google Shape;132;p4"/>
          <p:cNvPicPr preferRelativeResize="0"/>
          <p:nvPr/>
        </p:nvPicPr>
        <p:blipFill rotWithShape="1">
          <a:blip r:embed="rId6">
            <a:alphaModFix/>
          </a:blip>
          <a:srcRect b="0" l="0" r="0" t="0"/>
          <a:stretch/>
        </p:blipFill>
        <p:spPr>
          <a:xfrm>
            <a:off x="6108700" y="502920"/>
            <a:ext cx="4115435" cy="2766695"/>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p:nvPr/>
        </p:nvSpPr>
        <p:spPr>
          <a:xfrm>
            <a:off x="2469137" y="-160790"/>
            <a:ext cx="7253722" cy="6613901"/>
          </a:xfrm>
          <a:custGeom>
            <a:rect b="b" l="l" r="r" t="t"/>
            <a:pathLst>
              <a:path extrusionOk="0" h="6613900" w="7253721">
                <a:moveTo>
                  <a:pt x="1571755" y="0"/>
                </a:moveTo>
                <a:lnTo>
                  <a:pt x="5681968" y="0"/>
                </a:lnTo>
                <a:lnTo>
                  <a:pt x="5933881" y="188378"/>
                </a:lnTo>
                <a:cubicBezTo>
                  <a:pt x="6739941" y="853598"/>
                  <a:pt x="7253722" y="1860319"/>
                  <a:pt x="7253722" y="2987040"/>
                </a:cubicBezTo>
                <a:cubicBezTo>
                  <a:pt x="7253722" y="4990100"/>
                  <a:pt x="5629921" y="6613901"/>
                  <a:pt x="3626861" y="6613901"/>
                </a:cubicBezTo>
                <a:cubicBezTo>
                  <a:pt x="1623801" y="6613901"/>
                  <a:pt x="0" y="4990100"/>
                  <a:pt x="0" y="2987040"/>
                </a:cubicBezTo>
                <a:cubicBezTo>
                  <a:pt x="0" y="1860319"/>
                  <a:pt x="513781" y="853598"/>
                  <a:pt x="1319841" y="188378"/>
                </a:cubicBezTo>
                <a:close/>
              </a:path>
            </a:pathLst>
          </a:custGeom>
          <a:noFill/>
          <a:ln cap="flat" cmpd="sng" w="12700">
            <a:solidFill>
              <a:srgbClr val="82C9C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8" name="Google Shape;138;p5"/>
          <p:cNvSpPr/>
          <p:nvPr/>
        </p:nvSpPr>
        <p:spPr>
          <a:xfrm>
            <a:off x="4399278" y="1198974"/>
            <a:ext cx="3393440" cy="3393440"/>
          </a:xfrm>
          <a:prstGeom prst="ellipse">
            <a:avLst/>
          </a:prstGeom>
          <a:noFill/>
          <a:ln cap="flat" cmpd="sng" w="12700">
            <a:solidFill>
              <a:srgbClr val="F6F9F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9" name="Google Shape;139;p5"/>
          <p:cNvSpPr/>
          <p:nvPr/>
        </p:nvSpPr>
        <p:spPr>
          <a:xfrm>
            <a:off x="567690" y="1488440"/>
            <a:ext cx="3611880" cy="1858010"/>
          </a:xfrm>
          <a:prstGeom prst="roundRect">
            <a:avLst>
              <a:gd fmla="val 50000" name="adj"/>
            </a:avLst>
          </a:prstGeom>
          <a:solidFill>
            <a:schemeClr val="lt1"/>
          </a:solidFill>
          <a:ln>
            <a:noFill/>
          </a:ln>
          <a:effectLst>
            <a:outerShdw blurRad="571500" rotWithShape="0" algn="t" dir="5400000" dist="190500">
              <a:srgbClr val="236FA7">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40" name="Google Shape;140;p5"/>
          <p:cNvSpPr txBox="1"/>
          <p:nvPr/>
        </p:nvSpPr>
        <p:spPr>
          <a:xfrm>
            <a:off x="1779428" y="1643450"/>
            <a:ext cx="2017840" cy="3371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3F3F3F"/>
                </a:solidFill>
                <a:latin typeface="Arial"/>
                <a:ea typeface="Arial"/>
                <a:cs typeface="Arial"/>
                <a:sym typeface="Arial"/>
              </a:rPr>
              <a:t>1. Spider Silk</a:t>
            </a:r>
            <a:endParaRPr/>
          </a:p>
        </p:txBody>
      </p:sp>
      <p:sp>
        <p:nvSpPr>
          <p:cNvPr id="141" name="Google Shape;141;p5"/>
          <p:cNvSpPr/>
          <p:nvPr/>
        </p:nvSpPr>
        <p:spPr>
          <a:xfrm>
            <a:off x="706169" y="1609625"/>
            <a:ext cx="1000974" cy="1000974"/>
          </a:xfrm>
          <a:prstGeom prst="ellipse">
            <a:avLst/>
          </a:prstGeom>
          <a:solidFill>
            <a:srgbClr val="82C9C5">
              <a:alpha val="12941"/>
            </a:srgb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2" name="Google Shape;142;p5"/>
          <p:cNvSpPr/>
          <p:nvPr/>
        </p:nvSpPr>
        <p:spPr>
          <a:xfrm>
            <a:off x="835838" y="2367945"/>
            <a:ext cx="741636" cy="741636"/>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43" name="Google Shape;143;p5"/>
          <p:cNvSpPr/>
          <p:nvPr/>
        </p:nvSpPr>
        <p:spPr>
          <a:xfrm>
            <a:off x="835838" y="1725325"/>
            <a:ext cx="741636" cy="741636"/>
          </a:xfrm>
          <a:prstGeom prst="ellipse">
            <a:avLst/>
          </a:prstGeom>
          <a:gradFill>
            <a:gsLst>
              <a:gs pos="0">
                <a:srgbClr val="C55A11">
                  <a:alpha val="0"/>
                </a:srgbClr>
              </a:gs>
              <a:gs pos="57000">
                <a:srgbClr val="C55A11">
                  <a:alpha val="0"/>
                </a:srgbClr>
              </a:gs>
              <a:gs pos="100000">
                <a:srgbClr val="C55A11">
                  <a:alpha val="48627"/>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44" name="Google Shape;144;p5"/>
          <p:cNvSpPr/>
          <p:nvPr/>
        </p:nvSpPr>
        <p:spPr>
          <a:xfrm>
            <a:off x="835838" y="1837085"/>
            <a:ext cx="741636" cy="741636"/>
          </a:xfrm>
          <a:prstGeom prst="ellipse">
            <a:avLst/>
          </a:prstGeom>
          <a:gradFill>
            <a:gsLst>
              <a:gs pos="0">
                <a:srgbClr val="FBE4D4">
                  <a:alpha val="0"/>
                </a:srgbClr>
              </a:gs>
              <a:gs pos="71000">
                <a:srgbClr val="FBE4D4">
                  <a:alpha val="0"/>
                </a:srgbClr>
              </a:gs>
              <a:gs pos="86000">
                <a:srgbClr val="FBE4D4"/>
              </a:gs>
              <a:gs pos="100000">
                <a:srgbClr val="FBE4D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45" name="Google Shape;145;p5"/>
          <p:cNvSpPr/>
          <p:nvPr/>
        </p:nvSpPr>
        <p:spPr>
          <a:xfrm>
            <a:off x="835838" y="1739295"/>
            <a:ext cx="741636" cy="741636"/>
          </a:xfrm>
          <a:prstGeom prst="ellipse">
            <a:avLst/>
          </a:prstGeom>
          <a:gradFill>
            <a:gsLst>
              <a:gs pos="0">
                <a:srgbClr val="82C9C5"/>
              </a:gs>
              <a:gs pos="100000">
                <a:srgbClr val="236FA7"/>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46" name="Google Shape;146;p5"/>
          <p:cNvSpPr txBox="1"/>
          <p:nvPr/>
        </p:nvSpPr>
        <p:spPr>
          <a:xfrm>
            <a:off x="1748790" y="2010410"/>
            <a:ext cx="2263775" cy="119888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200">
                <a:solidFill>
                  <a:srgbClr val="3A3838"/>
                </a:solidFill>
                <a:latin typeface="Arial"/>
                <a:ea typeface="Arial"/>
                <a:cs typeface="Arial"/>
                <a:sym typeface="Arial"/>
              </a:rPr>
              <a:t>Spider silk has shown unique potential in a wide range of wound healing applications.</a:t>
            </a:r>
            <a:endParaRPr/>
          </a:p>
        </p:txBody>
      </p:sp>
      <p:sp>
        <p:nvSpPr>
          <p:cNvPr id="147" name="Google Shape;147;p5"/>
          <p:cNvSpPr/>
          <p:nvPr/>
        </p:nvSpPr>
        <p:spPr>
          <a:xfrm>
            <a:off x="8012430" y="1488440"/>
            <a:ext cx="3599180" cy="1858010"/>
          </a:xfrm>
          <a:prstGeom prst="roundRect">
            <a:avLst>
              <a:gd fmla="val 50000" name="adj"/>
            </a:avLst>
          </a:prstGeom>
          <a:solidFill>
            <a:schemeClr val="lt1"/>
          </a:solidFill>
          <a:ln>
            <a:noFill/>
          </a:ln>
          <a:effectLst>
            <a:outerShdw blurRad="571500" rotWithShape="0" algn="t" dir="5400000" dist="190500">
              <a:srgbClr val="236FA7">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48" name="Google Shape;148;p5"/>
          <p:cNvSpPr/>
          <p:nvPr/>
        </p:nvSpPr>
        <p:spPr>
          <a:xfrm>
            <a:off x="10545817" y="1661695"/>
            <a:ext cx="1000974" cy="1000974"/>
          </a:xfrm>
          <a:prstGeom prst="ellipse">
            <a:avLst/>
          </a:prstGeom>
          <a:solidFill>
            <a:srgbClr val="82C9C5">
              <a:alpha val="12941"/>
            </a:srgb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9" name="Google Shape;149;p5"/>
          <p:cNvSpPr/>
          <p:nvPr/>
        </p:nvSpPr>
        <p:spPr>
          <a:xfrm>
            <a:off x="10614526" y="2367945"/>
            <a:ext cx="741636" cy="741636"/>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50" name="Google Shape;150;p5"/>
          <p:cNvSpPr/>
          <p:nvPr/>
        </p:nvSpPr>
        <p:spPr>
          <a:xfrm>
            <a:off x="10614526" y="2367945"/>
            <a:ext cx="741636" cy="741636"/>
          </a:xfrm>
          <a:prstGeom prst="ellipse">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51" name="Google Shape;151;p5"/>
          <p:cNvSpPr/>
          <p:nvPr/>
        </p:nvSpPr>
        <p:spPr>
          <a:xfrm>
            <a:off x="10675486" y="1791364"/>
            <a:ext cx="741636" cy="741636"/>
          </a:xfrm>
          <a:prstGeom prst="ellipse">
            <a:avLst/>
          </a:prstGeom>
          <a:gradFill>
            <a:gsLst>
              <a:gs pos="0">
                <a:srgbClr val="82C9C5"/>
              </a:gs>
              <a:gs pos="100000">
                <a:srgbClr val="236FA7"/>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52" name="Google Shape;152;p5"/>
          <p:cNvSpPr/>
          <p:nvPr/>
        </p:nvSpPr>
        <p:spPr>
          <a:xfrm>
            <a:off x="1443990" y="4356100"/>
            <a:ext cx="3795395" cy="1828800"/>
          </a:xfrm>
          <a:prstGeom prst="roundRect">
            <a:avLst>
              <a:gd fmla="val 50000" name="adj"/>
            </a:avLst>
          </a:prstGeom>
          <a:solidFill>
            <a:schemeClr val="lt1"/>
          </a:solidFill>
          <a:ln>
            <a:noFill/>
          </a:ln>
          <a:effectLst>
            <a:outerShdw blurRad="571500" rotWithShape="0" algn="t" dir="5400000" dist="190500">
              <a:srgbClr val="236FA7">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53" name="Google Shape;153;p5"/>
          <p:cNvSpPr txBox="1"/>
          <p:nvPr/>
        </p:nvSpPr>
        <p:spPr>
          <a:xfrm>
            <a:off x="2671095" y="4587709"/>
            <a:ext cx="2017840" cy="3371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3F3F3F"/>
                </a:solidFill>
                <a:latin typeface="Arial"/>
                <a:ea typeface="Arial"/>
                <a:cs typeface="Arial"/>
                <a:sym typeface="Arial"/>
              </a:rPr>
              <a:t>2. Mussel Protein</a:t>
            </a:r>
            <a:endParaRPr/>
          </a:p>
        </p:txBody>
      </p:sp>
      <p:sp>
        <p:nvSpPr>
          <p:cNvPr id="154" name="Google Shape;154;p5"/>
          <p:cNvSpPr/>
          <p:nvPr/>
        </p:nvSpPr>
        <p:spPr>
          <a:xfrm>
            <a:off x="1597836" y="4462444"/>
            <a:ext cx="1000974" cy="1000974"/>
          </a:xfrm>
          <a:prstGeom prst="ellipse">
            <a:avLst/>
          </a:prstGeom>
          <a:solidFill>
            <a:srgbClr val="82C9C5">
              <a:alpha val="12941"/>
            </a:srgb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5" name="Google Shape;155;p5"/>
          <p:cNvSpPr/>
          <p:nvPr/>
        </p:nvSpPr>
        <p:spPr>
          <a:xfrm>
            <a:off x="1727505" y="4592114"/>
            <a:ext cx="741636" cy="741636"/>
          </a:xfrm>
          <a:prstGeom prst="ellipse">
            <a:avLst/>
          </a:prstGeom>
          <a:gradFill>
            <a:gsLst>
              <a:gs pos="0">
                <a:srgbClr val="F7CAAC"/>
              </a:gs>
              <a:gs pos="28000">
                <a:srgbClr val="F7CAAC"/>
              </a:gs>
              <a:gs pos="78000">
                <a:srgbClr val="F4B081"/>
              </a:gs>
              <a:gs pos="100000">
                <a:srgbClr val="F4B081"/>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56" name="Google Shape;156;p5"/>
          <p:cNvSpPr/>
          <p:nvPr/>
        </p:nvSpPr>
        <p:spPr>
          <a:xfrm>
            <a:off x="1727505" y="4592114"/>
            <a:ext cx="741636" cy="741636"/>
          </a:xfrm>
          <a:prstGeom prst="ellipse">
            <a:avLst/>
          </a:prstGeom>
          <a:gradFill>
            <a:gsLst>
              <a:gs pos="0">
                <a:srgbClr val="C55A11">
                  <a:alpha val="0"/>
                </a:srgbClr>
              </a:gs>
              <a:gs pos="57000">
                <a:srgbClr val="C55A11">
                  <a:alpha val="0"/>
                </a:srgbClr>
              </a:gs>
              <a:gs pos="100000">
                <a:srgbClr val="C55A11">
                  <a:alpha val="48627"/>
                </a:srgbClr>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57" name="Google Shape;157;p5"/>
          <p:cNvSpPr/>
          <p:nvPr/>
        </p:nvSpPr>
        <p:spPr>
          <a:xfrm>
            <a:off x="1727505" y="4592114"/>
            <a:ext cx="741636" cy="741636"/>
          </a:xfrm>
          <a:prstGeom prst="ellipse">
            <a:avLst/>
          </a:prstGeom>
          <a:gradFill>
            <a:gsLst>
              <a:gs pos="0">
                <a:srgbClr val="C55A11">
                  <a:alpha val="0"/>
                </a:srgbClr>
              </a:gs>
              <a:gs pos="57000">
                <a:srgbClr val="C55A11">
                  <a:alpha val="0"/>
                </a:srgbClr>
              </a:gs>
              <a:gs pos="100000">
                <a:srgbClr val="C55A11">
                  <a:alpha val="48627"/>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58" name="Google Shape;158;p5"/>
          <p:cNvSpPr/>
          <p:nvPr/>
        </p:nvSpPr>
        <p:spPr>
          <a:xfrm>
            <a:off x="1727505" y="4592114"/>
            <a:ext cx="741636" cy="741636"/>
          </a:xfrm>
          <a:prstGeom prst="ellipse">
            <a:avLst/>
          </a:prstGeom>
          <a:gradFill>
            <a:gsLst>
              <a:gs pos="0">
                <a:srgbClr val="FBE4D4">
                  <a:alpha val="0"/>
                </a:srgbClr>
              </a:gs>
              <a:gs pos="71000">
                <a:srgbClr val="FBE4D4">
                  <a:alpha val="0"/>
                </a:srgbClr>
              </a:gs>
              <a:gs pos="86000">
                <a:srgbClr val="FBE4D4"/>
              </a:gs>
              <a:gs pos="100000">
                <a:srgbClr val="FBE4D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59" name="Google Shape;159;p5"/>
          <p:cNvSpPr/>
          <p:nvPr/>
        </p:nvSpPr>
        <p:spPr>
          <a:xfrm>
            <a:off x="1727505" y="4592114"/>
            <a:ext cx="741636" cy="741636"/>
          </a:xfrm>
          <a:prstGeom prst="ellipse">
            <a:avLst/>
          </a:prstGeom>
          <a:gradFill>
            <a:gsLst>
              <a:gs pos="0">
                <a:srgbClr val="82C9C5"/>
              </a:gs>
              <a:gs pos="100000">
                <a:srgbClr val="236FA7"/>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60" name="Google Shape;160;p5"/>
          <p:cNvSpPr txBox="1"/>
          <p:nvPr/>
        </p:nvSpPr>
        <p:spPr>
          <a:xfrm>
            <a:off x="2625090" y="4878705"/>
            <a:ext cx="2400300" cy="119888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200">
                <a:solidFill>
                  <a:srgbClr val="3A3838"/>
                </a:solidFill>
                <a:latin typeface="Arial"/>
                <a:ea typeface="Arial"/>
                <a:cs typeface="Arial"/>
                <a:sym typeface="Arial"/>
              </a:rPr>
              <a:t>The mussel contains several anti-inflammatory compounds to treat inflammatory conditions.</a:t>
            </a:r>
            <a:endParaRPr/>
          </a:p>
        </p:txBody>
      </p:sp>
      <p:sp>
        <p:nvSpPr>
          <p:cNvPr id="161" name="Google Shape;161;p5"/>
          <p:cNvSpPr/>
          <p:nvPr/>
        </p:nvSpPr>
        <p:spPr>
          <a:xfrm>
            <a:off x="7120890" y="4340860"/>
            <a:ext cx="3599180" cy="1844040"/>
          </a:xfrm>
          <a:prstGeom prst="roundRect">
            <a:avLst>
              <a:gd fmla="val 50000" name="adj"/>
            </a:avLst>
          </a:prstGeom>
          <a:solidFill>
            <a:schemeClr val="lt1"/>
          </a:solidFill>
          <a:ln>
            <a:noFill/>
          </a:ln>
          <a:effectLst>
            <a:outerShdw blurRad="571500" rotWithShape="0" algn="t" dir="5400000" dist="190500">
              <a:srgbClr val="236FA7">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62" name="Google Shape;162;p5"/>
          <p:cNvSpPr/>
          <p:nvPr/>
        </p:nvSpPr>
        <p:spPr>
          <a:xfrm>
            <a:off x="9593190" y="4462444"/>
            <a:ext cx="1000974" cy="1000974"/>
          </a:xfrm>
          <a:prstGeom prst="ellipse">
            <a:avLst/>
          </a:prstGeom>
          <a:solidFill>
            <a:srgbClr val="82C9C5">
              <a:alpha val="12941"/>
            </a:srgb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3" name="Google Shape;163;p5"/>
          <p:cNvSpPr/>
          <p:nvPr/>
        </p:nvSpPr>
        <p:spPr>
          <a:xfrm>
            <a:off x="9722859" y="4592114"/>
            <a:ext cx="741636" cy="741636"/>
          </a:xfrm>
          <a:prstGeom prst="ellipse">
            <a:avLst/>
          </a:prstGeom>
          <a:gradFill>
            <a:gsLst>
              <a:gs pos="0">
                <a:srgbClr val="F7CAAC"/>
              </a:gs>
              <a:gs pos="28000">
                <a:srgbClr val="F7CAAC"/>
              </a:gs>
              <a:gs pos="78000">
                <a:srgbClr val="F4B081"/>
              </a:gs>
              <a:gs pos="100000">
                <a:srgbClr val="F4B081"/>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64" name="Google Shape;164;p5"/>
          <p:cNvSpPr/>
          <p:nvPr/>
        </p:nvSpPr>
        <p:spPr>
          <a:xfrm>
            <a:off x="9722859" y="4592114"/>
            <a:ext cx="741636" cy="741636"/>
          </a:xfrm>
          <a:prstGeom prst="ellipse">
            <a:avLst/>
          </a:prstGeom>
          <a:gradFill>
            <a:gsLst>
              <a:gs pos="0">
                <a:srgbClr val="C55A11">
                  <a:alpha val="0"/>
                </a:srgbClr>
              </a:gs>
              <a:gs pos="57000">
                <a:srgbClr val="C55A11">
                  <a:alpha val="0"/>
                </a:srgbClr>
              </a:gs>
              <a:gs pos="100000">
                <a:srgbClr val="C55A11">
                  <a:alpha val="48627"/>
                </a:srgbClr>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65" name="Google Shape;165;p5"/>
          <p:cNvSpPr/>
          <p:nvPr/>
        </p:nvSpPr>
        <p:spPr>
          <a:xfrm>
            <a:off x="9722859" y="4592114"/>
            <a:ext cx="741636" cy="741636"/>
          </a:xfrm>
          <a:prstGeom prst="ellipse">
            <a:avLst/>
          </a:prstGeom>
          <a:gradFill>
            <a:gsLst>
              <a:gs pos="0">
                <a:srgbClr val="C55A11">
                  <a:alpha val="0"/>
                </a:srgbClr>
              </a:gs>
              <a:gs pos="57000">
                <a:srgbClr val="C55A11">
                  <a:alpha val="0"/>
                </a:srgbClr>
              </a:gs>
              <a:gs pos="100000">
                <a:srgbClr val="C55A11">
                  <a:alpha val="48627"/>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66" name="Google Shape;166;p5"/>
          <p:cNvSpPr/>
          <p:nvPr/>
        </p:nvSpPr>
        <p:spPr>
          <a:xfrm>
            <a:off x="9722859" y="4592114"/>
            <a:ext cx="741636" cy="741636"/>
          </a:xfrm>
          <a:prstGeom prst="ellipse">
            <a:avLst/>
          </a:prstGeom>
          <a:gradFill>
            <a:gsLst>
              <a:gs pos="0">
                <a:srgbClr val="FBE4D4">
                  <a:alpha val="0"/>
                </a:srgbClr>
              </a:gs>
              <a:gs pos="71000">
                <a:srgbClr val="FBE4D4">
                  <a:alpha val="0"/>
                </a:srgbClr>
              </a:gs>
              <a:gs pos="86000">
                <a:srgbClr val="FBE4D4"/>
              </a:gs>
              <a:gs pos="100000">
                <a:srgbClr val="FBE4D4"/>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67" name="Google Shape;167;p5"/>
          <p:cNvSpPr/>
          <p:nvPr/>
        </p:nvSpPr>
        <p:spPr>
          <a:xfrm>
            <a:off x="9722859" y="4592113"/>
            <a:ext cx="741636" cy="741636"/>
          </a:xfrm>
          <a:prstGeom prst="ellipse">
            <a:avLst/>
          </a:prstGeom>
          <a:gradFill>
            <a:gsLst>
              <a:gs pos="0">
                <a:srgbClr val="82C9C5"/>
              </a:gs>
              <a:gs pos="100000">
                <a:srgbClr val="236FA7"/>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68" name="Google Shape;168;p5"/>
          <p:cNvSpPr txBox="1"/>
          <p:nvPr/>
        </p:nvSpPr>
        <p:spPr>
          <a:xfrm>
            <a:off x="8431919" y="1595825"/>
            <a:ext cx="2017840" cy="33718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rgbClr val="3F3F3F"/>
                </a:solidFill>
                <a:latin typeface="Arial"/>
                <a:ea typeface="Arial"/>
                <a:cs typeface="Arial"/>
                <a:sym typeface="Arial"/>
              </a:rPr>
              <a:t>3. Foaming </a:t>
            </a:r>
            <a:endParaRPr/>
          </a:p>
        </p:txBody>
      </p:sp>
      <p:sp>
        <p:nvSpPr>
          <p:cNvPr id="169" name="Google Shape;169;p5"/>
          <p:cNvSpPr txBox="1"/>
          <p:nvPr/>
        </p:nvSpPr>
        <p:spPr>
          <a:xfrm>
            <a:off x="8134985" y="1886585"/>
            <a:ext cx="2479675" cy="1198880"/>
          </a:xfrm>
          <a:prstGeom prst="rect">
            <a:avLst/>
          </a:prstGeom>
          <a:noFill/>
          <a:ln>
            <a:noFill/>
          </a:ln>
        </p:spPr>
        <p:txBody>
          <a:bodyPr anchorCtr="0" anchor="t" bIns="45700" lIns="91425" spcFirstLastPara="1" rIns="91425" wrap="square" tIns="45700">
            <a:spAutoFit/>
          </a:bodyPr>
          <a:lstStyle/>
          <a:p>
            <a:pPr indent="0" lvl="0" marL="0" marR="0" rtl="0" algn="r">
              <a:lnSpc>
                <a:spcPct val="150000"/>
              </a:lnSpc>
              <a:spcBef>
                <a:spcPts val="0"/>
              </a:spcBef>
              <a:spcAft>
                <a:spcPts val="0"/>
              </a:spcAft>
              <a:buNone/>
            </a:pPr>
            <a:r>
              <a:rPr lang="en-US" sz="1200">
                <a:solidFill>
                  <a:srgbClr val="3A3838"/>
                </a:solidFill>
                <a:latin typeface="Arial"/>
                <a:ea typeface="Arial"/>
                <a:cs typeface="Arial"/>
                <a:sym typeface="Arial"/>
              </a:rPr>
              <a:t>Foam-type products reduce pain by minimizing irritation and pressure on the affected area.</a:t>
            </a:r>
            <a:endParaRPr/>
          </a:p>
        </p:txBody>
      </p:sp>
      <p:sp>
        <p:nvSpPr>
          <p:cNvPr id="170" name="Google Shape;170;p5"/>
          <p:cNvSpPr txBox="1"/>
          <p:nvPr/>
        </p:nvSpPr>
        <p:spPr>
          <a:xfrm>
            <a:off x="7503065" y="4587709"/>
            <a:ext cx="2017840" cy="33718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rgbClr val="3F3F3F"/>
                </a:solidFill>
                <a:latin typeface="Arial"/>
                <a:ea typeface="Arial"/>
                <a:cs typeface="Arial"/>
                <a:sym typeface="Arial"/>
              </a:rPr>
              <a:t>4. Cooling Effect</a:t>
            </a:r>
            <a:endParaRPr/>
          </a:p>
        </p:txBody>
      </p:sp>
      <p:sp>
        <p:nvSpPr>
          <p:cNvPr id="171" name="Google Shape;171;p5"/>
          <p:cNvSpPr txBox="1"/>
          <p:nvPr/>
        </p:nvSpPr>
        <p:spPr>
          <a:xfrm>
            <a:off x="7120890" y="4878705"/>
            <a:ext cx="2400300" cy="1198880"/>
          </a:xfrm>
          <a:prstGeom prst="rect">
            <a:avLst/>
          </a:prstGeom>
          <a:noFill/>
          <a:ln>
            <a:noFill/>
          </a:ln>
        </p:spPr>
        <p:txBody>
          <a:bodyPr anchorCtr="0" anchor="t" bIns="45700" lIns="91425" spcFirstLastPara="1" rIns="91425" wrap="square" tIns="45700">
            <a:spAutoFit/>
          </a:bodyPr>
          <a:lstStyle/>
          <a:p>
            <a:pPr indent="0" lvl="0" marL="0" marR="0" rtl="0" algn="r">
              <a:lnSpc>
                <a:spcPct val="150000"/>
              </a:lnSpc>
              <a:spcBef>
                <a:spcPts val="0"/>
              </a:spcBef>
              <a:spcAft>
                <a:spcPts val="0"/>
              </a:spcAft>
              <a:buNone/>
            </a:pPr>
            <a:r>
              <a:rPr lang="en-US" sz="1200">
                <a:solidFill>
                  <a:srgbClr val="3A3838"/>
                </a:solidFill>
                <a:latin typeface="Arial"/>
                <a:ea typeface="Arial"/>
                <a:cs typeface="Arial"/>
                <a:sym typeface="Arial"/>
              </a:rPr>
              <a:t>Cooling effect </a:t>
            </a:r>
            <a:endParaRPr/>
          </a:p>
          <a:p>
            <a:pPr indent="0" lvl="0" marL="0" marR="0" rtl="0" algn="r">
              <a:lnSpc>
                <a:spcPct val="150000"/>
              </a:lnSpc>
              <a:spcBef>
                <a:spcPts val="0"/>
              </a:spcBef>
              <a:spcAft>
                <a:spcPts val="0"/>
              </a:spcAft>
              <a:buNone/>
            </a:pPr>
            <a:r>
              <a:rPr lang="en-US" sz="1200">
                <a:solidFill>
                  <a:srgbClr val="3A3838"/>
                </a:solidFill>
                <a:latin typeface="Arial"/>
                <a:ea typeface="Arial"/>
                <a:cs typeface="Arial"/>
                <a:sym typeface="Arial"/>
              </a:rPr>
              <a:t>- by ingredients</a:t>
            </a:r>
            <a:endParaRPr/>
          </a:p>
          <a:p>
            <a:pPr indent="0" lvl="0" marL="0" marR="0" rtl="0" algn="r">
              <a:lnSpc>
                <a:spcPct val="150000"/>
              </a:lnSpc>
              <a:spcBef>
                <a:spcPts val="0"/>
              </a:spcBef>
              <a:spcAft>
                <a:spcPts val="0"/>
              </a:spcAft>
              <a:buNone/>
            </a:pPr>
            <a:r>
              <a:rPr lang="en-US" sz="1200">
                <a:solidFill>
                  <a:srgbClr val="3A3838"/>
                </a:solidFill>
                <a:latin typeface="Arial"/>
                <a:ea typeface="Arial"/>
                <a:cs typeface="Arial"/>
                <a:sym typeface="Arial"/>
              </a:rPr>
              <a:t>- by presurred gas of the container </a:t>
            </a:r>
            <a:endParaRPr/>
          </a:p>
        </p:txBody>
      </p:sp>
      <p:grpSp>
        <p:nvGrpSpPr>
          <p:cNvPr id="172" name="Google Shape;172;p5"/>
          <p:cNvGrpSpPr/>
          <p:nvPr/>
        </p:nvGrpSpPr>
        <p:grpSpPr>
          <a:xfrm>
            <a:off x="10003507" y="4835931"/>
            <a:ext cx="203200" cy="254000"/>
            <a:chOff x="2931306" y="-1397262"/>
            <a:chExt cx="203200" cy="254000"/>
          </a:xfrm>
        </p:grpSpPr>
        <p:sp>
          <p:nvSpPr>
            <p:cNvPr id="173" name="Google Shape;173;p5"/>
            <p:cNvSpPr/>
            <p:nvPr/>
          </p:nvSpPr>
          <p:spPr>
            <a:xfrm>
              <a:off x="2931306" y="-1397262"/>
              <a:ext cx="203200" cy="254000"/>
            </a:xfrm>
            <a:custGeom>
              <a:rect b="b" l="l" r="r" t="t"/>
              <a:pathLst>
                <a:path extrusionOk="0" h="254000" w="203200">
                  <a:moveTo>
                    <a:pt x="114300" y="0"/>
                  </a:moveTo>
                  <a:lnTo>
                    <a:pt x="25400" y="0"/>
                  </a:lnTo>
                  <a:cubicBezTo>
                    <a:pt x="11372" y="0"/>
                    <a:pt x="0" y="11372"/>
                    <a:pt x="0" y="25400"/>
                  </a:cubicBezTo>
                  <a:lnTo>
                    <a:pt x="0" y="228600"/>
                  </a:lnTo>
                  <a:cubicBezTo>
                    <a:pt x="0" y="242628"/>
                    <a:pt x="11372" y="254000"/>
                    <a:pt x="25400" y="254000"/>
                  </a:cubicBezTo>
                  <a:lnTo>
                    <a:pt x="177800" y="254000"/>
                  </a:lnTo>
                  <a:cubicBezTo>
                    <a:pt x="191828" y="254000"/>
                    <a:pt x="203200" y="242628"/>
                    <a:pt x="203200" y="228600"/>
                  </a:cubicBezTo>
                  <a:lnTo>
                    <a:pt x="203200" y="88900"/>
                  </a:lnTo>
                  <a:close/>
                </a:path>
              </a:pathLst>
            </a:custGeom>
            <a:noFill/>
            <a:ln cap="rnd"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4" name="Google Shape;174;p5"/>
            <p:cNvSpPr/>
            <p:nvPr/>
          </p:nvSpPr>
          <p:spPr>
            <a:xfrm>
              <a:off x="3045606" y="-1397262"/>
              <a:ext cx="88900" cy="88900"/>
            </a:xfrm>
            <a:custGeom>
              <a:rect b="b" l="l" r="r" t="t"/>
              <a:pathLst>
                <a:path extrusionOk="0" h="88900" w="88900">
                  <a:moveTo>
                    <a:pt x="0" y="0"/>
                  </a:moveTo>
                  <a:lnTo>
                    <a:pt x="0" y="88900"/>
                  </a:lnTo>
                  <a:lnTo>
                    <a:pt x="88900" y="88900"/>
                  </a:lnTo>
                </a:path>
              </a:pathLst>
            </a:custGeom>
            <a:noFill/>
            <a:ln cap="rnd"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75" name="Google Shape;175;p5"/>
          <p:cNvSpPr/>
          <p:nvPr/>
        </p:nvSpPr>
        <p:spPr>
          <a:xfrm>
            <a:off x="1971323" y="4848632"/>
            <a:ext cx="254000" cy="228600"/>
          </a:xfrm>
          <a:custGeom>
            <a:rect b="b" l="l" r="r" t="t"/>
            <a:pathLst>
              <a:path extrusionOk="0" h="228600" w="254000">
                <a:moveTo>
                  <a:pt x="254000" y="203200"/>
                </a:moveTo>
                <a:cubicBezTo>
                  <a:pt x="254000" y="217228"/>
                  <a:pt x="242628" y="228600"/>
                  <a:pt x="228600" y="228600"/>
                </a:cubicBezTo>
                <a:lnTo>
                  <a:pt x="25400" y="228600"/>
                </a:lnTo>
                <a:cubicBezTo>
                  <a:pt x="11372" y="228600"/>
                  <a:pt x="0" y="217228"/>
                  <a:pt x="0" y="203200"/>
                </a:cubicBezTo>
                <a:lnTo>
                  <a:pt x="0" y="25400"/>
                </a:lnTo>
                <a:cubicBezTo>
                  <a:pt x="0" y="11372"/>
                  <a:pt x="11372" y="0"/>
                  <a:pt x="25400" y="0"/>
                </a:cubicBezTo>
                <a:lnTo>
                  <a:pt x="88900" y="0"/>
                </a:lnTo>
                <a:lnTo>
                  <a:pt x="114300" y="38100"/>
                </a:lnTo>
                <a:lnTo>
                  <a:pt x="228600" y="38100"/>
                </a:lnTo>
                <a:cubicBezTo>
                  <a:pt x="242628" y="38100"/>
                  <a:pt x="254000" y="49472"/>
                  <a:pt x="254000" y="63500"/>
                </a:cubicBezTo>
                <a:close/>
              </a:path>
            </a:pathLst>
          </a:custGeom>
          <a:noFill/>
          <a:ln cap="rnd"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76" name="Google Shape;176;p5"/>
          <p:cNvGrpSpPr/>
          <p:nvPr/>
        </p:nvGrpSpPr>
        <p:grpSpPr>
          <a:xfrm>
            <a:off x="10932004" y="2079632"/>
            <a:ext cx="228600" cy="165100"/>
            <a:chOff x="4284978" y="-1516484"/>
            <a:chExt cx="228600" cy="165100"/>
          </a:xfrm>
        </p:grpSpPr>
        <p:sp>
          <p:nvSpPr>
            <p:cNvPr id="177" name="Google Shape;177;p5"/>
            <p:cNvSpPr/>
            <p:nvPr/>
          </p:nvSpPr>
          <p:spPr>
            <a:xfrm>
              <a:off x="4348478" y="-1516484"/>
              <a:ext cx="165100" cy="12700"/>
            </a:xfrm>
            <a:custGeom>
              <a:rect b="b" l="l" r="r" t="t"/>
              <a:pathLst>
                <a:path extrusionOk="0" h="12700" w="165100">
                  <a:moveTo>
                    <a:pt x="0" y="0"/>
                  </a:moveTo>
                  <a:lnTo>
                    <a:pt x="165100" y="0"/>
                  </a:lnTo>
                </a:path>
              </a:pathLst>
            </a:custGeom>
            <a:noFill/>
            <a:ln cap="rnd"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8" name="Google Shape;178;p5"/>
            <p:cNvSpPr/>
            <p:nvPr/>
          </p:nvSpPr>
          <p:spPr>
            <a:xfrm>
              <a:off x="4348478" y="-1440284"/>
              <a:ext cx="165100" cy="12700"/>
            </a:xfrm>
            <a:custGeom>
              <a:rect b="b" l="l" r="r" t="t"/>
              <a:pathLst>
                <a:path extrusionOk="0" h="12700" w="165100">
                  <a:moveTo>
                    <a:pt x="0" y="0"/>
                  </a:moveTo>
                  <a:lnTo>
                    <a:pt x="165100" y="0"/>
                  </a:lnTo>
                </a:path>
              </a:pathLst>
            </a:custGeom>
            <a:noFill/>
            <a:ln cap="rnd"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9" name="Google Shape;179;p5"/>
            <p:cNvSpPr/>
            <p:nvPr/>
          </p:nvSpPr>
          <p:spPr>
            <a:xfrm>
              <a:off x="4348478" y="-1364084"/>
              <a:ext cx="165100" cy="12700"/>
            </a:xfrm>
            <a:custGeom>
              <a:rect b="b" l="l" r="r" t="t"/>
              <a:pathLst>
                <a:path extrusionOk="0" h="12700" w="165100">
                  <a:moveTo>
                    <a:pt x="0" y="0"/>
                  </a:moveTo>
                  <a:lnTo>
                    <a:pt x="165100" y="0"/>
                  </a:lnTo>
                </a:path>
              </a:pathLst>
            </a:custGeom>
            <a:noFill/>
            <a:ln cap="rnd"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0" name="Google Shape;180;p5"/>
            <p:cNvSpPr/>
            <p:nvPr/>
          </p:nvSpPr>
          <p:spPr>
            <a:xfrm>
              <a:off x="4284978" y="-1516484"/>
              <a:ext cx="126" cy="12700"/>
            </a:xfrm>
            <a:custGeom>
              <a:rect b="b" l="l" r="r" t="t"/>
              <a:pathLst>
                <a:path extrusionOk="0" h="12700" w="125">
                  <a:moveTo>
                    <a:pt x="0" y="0"/>
                  </a:moveTo>
                  <a:lnTo>
                    <a:pt x="127" y="0"/>
                  </a:lnTo>
                </a:path>
              </a:pathLst>
            </a:custGeom>
            <a:noFill/>
            <a:ln cap="rnd"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1" name="Google Shape;181;p5"/>
            <p:cNvSpPr/>
            <p:nvPr/>
          </p:nvSpPr>
          <p:spPr>
            <a:xfrm>
              <a:off x="4284978" y="-1440284"/>
              <a:ext cx="126" cy="12700"/>
            </a:xfrm>
            <a:custGeom>
              <a:rect b="b" l="l" r="r" t="t"/>
              <a:pathLst>
                <a:path extrusionOk="0" h="12700" w="125">
                  <a:moveTo>
                    <a:pt x="0" y="0"/>
                  </a:moveTo>
                  <a:lnTo>
                    <a:pt x="127" y="0"/>
                  </a:lnTo>
                </a:path>
              </a:pathLst>
            </a:custGeom>
            <a:noFill/>
            <a:ln cap="rnd"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2" name="Google Shape;182;p5"/>
            <p:cNvSpPr/>
            <p:nvPr/>
          </p:nvSpPr>
          <p:spPr>
            <a:xfrm>
              <a:off x="4284978" y="-1364084"/>
              <a:ext cx="126" cy="12700"/>
            </a:xfrm>
            <a:custGeom>
              <a:rect b="b" l="l" r="r" t="t"/>
              <a:pathLst>
                <a:path extrusionOk="0" h="12700" w="125">
                  <a:moveTo>
                    <a:pt x="0" y="0"/>
                  </a:moveTo>
                  <a:lnTo>
                    <a:pt x="127" y="0"/>
                  </a:lnTo>
                </a:path>
              </a:pathLst>
            </a:custGeom>
            <a:noFill/>
            <a:ln cap="rnd"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83" name="Google Shape;183;p5"/>
          <p:cNvGrpSpPr/>
          <p:nvPr/>
        </p:nvGrpSpPr>
        <p:grpSpPr>
          <a:xfrm>
            <a:off x="1079656" y="2008512"/>
            <a:ext cx="254000" cy="203200"/>
            <a:chOff x="5137457" y="-1676662"/>
            <a:chExt cx="254000" cy="203200"/>
          </a:xfrm>
        </p:grpSpPr>
        <p:sp>
          <p:nvSpPr>
            <p:cNvPr id="184" name="Google Shape;184;p5"/>
            <p:cNvSpPr/>
            <p:nvPr/>
          </p:nvSpPr>
          <p:spPr>
            <a:xfrm>
              <a:off x="5137457" y="-1676662"/>
              <a:ext cx="254000" cy="203200"/>
            </a:xfrm>
            <a:custGeom>
              <a:rect b="b" l="l" r="r" t="t"/>
              <a:pathLst>
                <a:path extrusionOk="0" h="203200" w="254000">
                  <a:moveTo>
                    <a:pt x="25400" y="0"/>
                  </a:moveTo>
                  <a:lnTo>
                    <a:pt x="228600" y="0"/>
                  </a:lnTo>
                  <a:cubicBezTo>
                    <a:pt x="242570" y="0"/>
                    <a:pt x="254000" y="11430"/>
                    <a:pt x="254000" y="25400"/>
                  </a:cubicBezTo>
                  <a:lnTo>
                    <a:pt x="254000" y="177800"/>
                  </a:lnTo>
                  <a:cubicBezTo>
                    <a:pt x="254000" y="191770"/>
                    <a:pt x="242570" y="203200"/>
                    <a:pt x="228600" y="203200"/>
                  </a:cubicBezTo>
                  <a:lnTo>
                    <a:pt x="25400" y="203200"/>
                  </a:lnTo>
                  <a:cubicBezTo>
                    <a:pt x="11430" y="203200"/>
                    <a:pt x="0" y="191770"/>
                    <a:pt x="0" y="177800"/>
                  </a:cubicBezTo>
                  <a:lnTo>
                    <a:pt x="0" y="25400"/>
                  </a:lnTo>
                  <a:cubicBezTo>
                    <a:pt x="0" y="11430"/>
                    <a:pt x="11430" y="0"/>
                    <a:pt x="25400" y="0"/>
                  </a:cubicBezTo>
                  <a:close/>
                </a:path>
              </a:pathLst>
            </a:custGeom>
            <a:noFill/>
            <a:ln cap="rnd"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5" name="Google Shape;185;p5"/>
            <p:cNvSpPr/>
            <p:nvPr/>
          </p:nvSpPr>
          <p:spPr>
            <a:xfrm>
              <a:off x="5137457" y="-1651262"/>
              <a:ext cx="254000" cy="88900"/>
            </a:xfrm>
            <a:custGeom>
              <a:rect b="b" l="l" r="r" t="t"/>
              <a:pathLst>
                <a:path extrusionOk="0" h="88900" w="254000">
                  <a:moveTo>
                    <a:pt x="254000" y="0"/>
                  </a:moveTo>
                  <a:lnTo>
                    <a:pt x="127000" y="88900"/>
                  </a:lnTo>
                  <a:lnTo>
                    <a:pt x="0" y="0"/>
                  </a:lnTo>
                </a:path>
              </a:pathLst>
            </a:custGeom>
            <a:noFill/>
            <a:ln cap="rnd"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pic>
        <p:nvPicPr>
          <p:cNvPr id="186" name="Google Shape;186;p5"/>
          <p:cNvPicPr preferRelativeResize="0"/>
          <p:nvPr/>
        </p:nvPicPr>
        <p:blipFill rotWithShape="1">
          <a:blip r:embed="rId3">
            <a:alphaModFix/>
          </a:blip>
          <a:srcRect b="0" l="21208" r="21208" t="0"/>
          <a:stretch/>
        </p:blipFill>
        <p:spPr>
          <a:xfrm>
            <a:off x="4586971" y="1458413"/>
            <a:ext cx="3030758" cy="2960568"/>
          </a:xfrm>
          <a:custGeom>
            <a:rect b="b" l="l" r="r" t="t"/>
            <a:pathLst>
              <a:path extrusionOk="0" h="3030758" w="3030758">
                <a:moveTo>
                  <a:pt x="1515379" y="0"/>
                </a:moveTo>
                <a:cubicBezTo>
                  <a:pt x="2352300" y="0"/>
                  <a:pt x="3030758" y="678458"/>
                  <a:pt x="3030758" y="1515379"/>
                </a:cubicBezTo>
                <a:cubicBezTo>
                  <a:pt x="3030758" y="2352300"/>
                  <a:pt x="2352300" y="3030758"/>
                  <a:pt x="1515379" y="3030758"/>
                </a:cubicBezTo>
                <a:cubicBezTo>
                  <a:pt x="678458" y="3030758"/>
                  <a:pt x="0" y="2352300"/>
                  <a:pt x="0" y="1515379"/>
                </a:cubicBezTo>
                <a:cubicBezTo>
                  <a:pt x="0" y="678458"/>
                  <a:pt x="678458" y="0"/>
                  <a:pt x="1515379" y="0"/>
                </a:cubicBezTo>
                <a:close/>
              </a:path>
            </a:pathLst>
          </a:custGeom>
          <a:noFill/>
          <a:ln>
            <a:noFill/>
          </a:ln>
        </p:spPr>
      </p:pic>
      <p:sp>
        <p:nvSpPr>
          <p:cNvPr id="187" name="Google Shape;187;p5"/>
          <p:cNvSpPr/>
          <p:nvPr/>
        </p:nvSpPr>
        <p:spPr>
          <a:xfrm>
            <a:off x="4580621" y="1458413"/>
            <a:ext cx="3030758" cy="2960567"/>
          </a:xfrm>
          <a:prstGeom prst="ellipse">
            <a:avLst/>
          </a:prstGeom>
          <a:gradFill>
            <a:gsLst>
              <a:gs pos="0">
                <a:srgbClr val="82C9C5">
                  <a:alpha val="54901"/>
                </a:srgbClr>
              </a:gs>
              <a:gs pos="100000">
                <a:srgbClr val="236FA7">
                  <a:alpha val="87843"/>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8" name="Google Shape;188;p5"/>
          <p:cNvSpPr txBox="1"/>
          <p:nvPr/>
        </p:nvSpPr>
        <p:spPr>
          <a:xfrm>
            <a:off x="4604104" y="1977877"/>
            <a:ext cx="2999888" cy="20612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For the </a:t>
            </a:r>
            <a:endParaRPr/>
          </a:p>
          <a:p>
            <a:pPr indent="0" lvl="0" marL="0" marR="0" rtl="0" algn="ctr">
              <a:spcBef>
                <a:spcPts val="0"/>
              </a:spcBef>
              <a:spcAft>
                <a:spcPts val="0"/>
              </a:spcAft>
              <a:buNone/>
            </a:pPr>
            <a:r>
              <a:rPr b="1" lang="en-US" sz="3200">
                <a:solidFill>
                  <a:schemeClr val="lt1"/>
                </a:solidFill>
                <a:latin typeface="Arial"/>
                <a:ea typeface="Arial"/>
                <a:cs typeface="Arial"/>
                <a:sym typeface="Arial"/>
              </a:rPr>
              <a:t>Better Treatment &amp; Less pain</a:t>
            </a:r>
            <a:endParaRPr/>
          </a:p>
        </p:txBody>
      </p:sp>
      <p:grpSp>
        <p:nvGrpSpPr>
          <p:cNvPr id="189" name="Google Shape;189;p5"/>
          <p:cNvGrpSpPr/>
          <p:nvPr/>
        </p:nvGrpSpPr>
        <p:grpSpPr>
          <a:xfrm>
            <a:off x="0" y="458933"/>
            <a:ext cx="1112109" cy="465222"/>
            <a:chOff x="160637" y="545432"/>
            <a:chExt cx="1112109" cy="465222"/>
          </a:xfrm>
        </p:grpSpPr>
        <p:sp>
          <p:nvSpPr>
            <p:cNvPr id="190" name="Google Shape;190;p5"/>
            <p:cNvSpPr/>
            <p:nvPr/>
          </p:nvSpPr>
          <p:spPr>
            <a:xfrm>
              <a:off x="160637" y="545432"/>
              <a:ext cx="856505" cy="465222"/>
            </a:xfrm>
            <a:prstGeom prst="rect">
              <a:avLst/>
            </a:prstGeom>
            <a:gradFill>
              <a:gsLst>
                <a:gs pos="0">
                  <a:srgbClr val="82C9C5"/>
                </a:gs>
                <a:gs pos="1000">
                  <a:srgbClr val="82C9C5"/>
                </a:gs>
                <a:gs pos="81000">
                  <a:srgbClr val="236FA7"/>
                </a:gs>
                <a:gs pos="100000">
                  <a:srgbClr val="236FA7"/>
                </a:gs>
              </a:gsLst>
              <a:lin ang="2700000" scaled="0"/>
            </a:gradFill>
            <a:ln>
              <a:noFill/>
            </a:ln>
            <a:effectLst>
              <a:outerShdw blurRad="101600" rotWithShape="0" algn="tl" dir="2700000" dist="381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 name="Google Shape;191;p5"/>
            <p:cNvSpPr/>
            <p:nvPr/>
          </p:nvSpPr>
          <p:spPr>
            <a:xfrm>
              <a:off x="1149179" y="545432"/>
              <a:ext cx="123567" cy="465222"/>
            </a:xfrm>
            <a:prstGeom prst="rect">
              <a:avLst/>
            </a:prstGeom>
            <a:gradFill>
              <a:gsLst>
                <a:gs pos="0">
                  <a:srgbClr val="82C9C5"/>
                </a:gs>
                <a:gs pos="1000">
                  <a:srgbClr val="82C9C5"/>
                </a:gs>
                <a:gs pos="81000">
                  <a:srgbClr val="236FA7"/>
                </a:gs>
                <a:gs pos="100000">
                  <a:srgbClr val="236FA7"/>
                </a:gs>
              </a:gsLst>
              <a:lin ang="2700000" scaled="0"/>
            </a:gradFill>
            <a:ln>
              <a:noFill/>
            </a:ln>
            <a:effectLst>
              <a:outerShdw blurRad="101600" rotWithShape="0" algn="tl" dir="2700000" dist="381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92" name="Google Shape;192;p5"/>
          <p:cNvSpPr txBox="1"/>
          <p:nvPr/>
        </p:nvSpPr>
        <p:spPr>
          <a:xfrm flipH="1">
            <a:off x="1367790" y="453390"/>
            <a:ext cx="3913505" cy="5219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3A3838"/>
                </a:solidFill>
                <a:latin typeface="Arial"/>
                <a:ea typeface="Arial"/>
                <a:cs typeface="Arial"/>
                <a:sym typeface="Arial"/>
              </a:rPr>
              <a:t>Idea Developing</a:t>
            </a:r>
            <a:endParaRPr/>
          </a:p>
        </p:txBody>
      </p:sp>
      <p:sp>
        <p:nvSpPr>
          <p:cNvPr id="193" name="Google Shape;193;p5"/>
          <p:cNvSpPr txBox="1"/>
          <p:nvPr/>
        </p:nvSpPr>
        <p:spPr>
          <a:xfrm flipH="1">
            <a:off x="10128651" y="502509"/>
            <a:ext cx="1894473"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82C9C5"/>
                </a:solidFill>
                <a:latin typeface="Arial"/>
                <a:ea typeface="Arial"/>
                <a:cs typeface="Arial"/>
                <a:sym typeface="Arial"/>
              </a:rPr>
              <a:t>PART  01</a:t>
            </a:r>
            <a:endParaRPr b="1" sz="2400">
              <a:solidFill>
                <a:srgbClr val="82C9C5"/>
              </a:solidFill>
              <a:latin typeface="Arial"/>
              <a:ea typeface="Arial"/>
              <a:cs typeface="Arial"/>
              <a:sym typeface="Arial"/>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38"/>
                                        </p:tgtEl>
                                        <p:attrNameLst>
                                          <p:attrName>style.visibility</p:attrName>
                                        </p:attrNameLst>
                                      </p:cBhvr>
                                      <p:to>
                                        <p:strVal val="visible"/>
                                      </p:to>
                                    </p:set>
                                    <p:anim calcmode="lin" valueType="num">
                                      <p:cBhvr additive="base">
                                        <p:cTn dur="500"/>
                                        <p:tgtEl>
                                          <p:spTgt spid="138"/>
                                        </p:tgtEl>
                                        <p:attrNameLst>
                                          <p:attrName>ppt_w</p:attrName>
                                        </p:attrNameLst>
                                      </p:cBhvr>
                                      <p:tavLst>
                                        <p:tav fmla="" tm="0">
                                          <p:val>
                                            <p:strVal val="0"/>
                                          </p:val>
                                        </p:tav>
                                        <p:tav fmla="" tm="100000">
                                          <p:val>
                                            <p:strVal val="#ppt_w"/>
                                          </p:val>
                                        </p:tav>
                                      </p:tavLst>
                                    </p:anim>
                                    <p:anim calcmode="lin" valueType="num">
                                      <p:cBhvr additive="base">
                                        <p:cTn dur="500"/>
                                        <p:tgtEl>
                                          <p:spTgt spid="13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86"/>
                                        </p:tgtEl>
                                        <p:attrNameLst>
                                          <p:attrName>style.visibility</p:attrName>
                                        </p:attrNameLst>
                                      </p:cBhvr>
                                      <p:to>
                                        <p:strVal val="visible"/>
                                      </p:to>
                                    </p:set>
                                    <p:anim calcmode="lin" valueType="num">
                                      <p:cBhvr additive="base">
                                        <p:cTn dur="500"/>
                                        <p:tgtEl>
                                          <p:spTgt spid="186"/>
                                        </p:tgtEl>
                                        <p:attrNameLst>
                                          <p:attrName>ppt_w</p:attrName>
                                        </p:attrNameLst>
                                      </p:cBhvr>
                                      <p:tavLst>
                                        <p:tav fmla="" tm="0">
                                          <p:val>
                                            <p:strVal val="0"/>
                                          </p:val>
                                        </p:tav>
                                        <p:tav fmla="" tm="100000">
                                          <p:val>
                                            <p:strVal val="#ppt_w"/>
                                          </p:val>
                                        </p:tav>
                                      </p:tavLst>
                                    </p:anim>
                                    <p:anim calcmode="lin" valueType="num">
                                      <p:cBhvr additive="base">
                                        <p:cTn dur="500"/>
                                        <p:tgtEl>
                                          <p:spTgt spid="18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87"/>
                                        </p:tgtEl>
                                        <p:attrNameLst>
                                          <p:attrName>style.visibility</p:attrName>
                                        </p:attrNameLst>
                                      </p:cBhvr>
                                      <p:to>
                                        <p:strVal val="visible"/>
                                      </p:to>
                                    </p:set>
                                    <p:anim calcmode="lin" valueType="num">
                                      <p:cBhvr additive="base">
                                        <p:cTn dur="500"/>
                                        <p:tgtEl>
                                          <p:spTgt spid="187"/>
                                        </p:tgtEl>
                                        <p:attrNameLst>
                                          <p:attrName>ppt_w</p:attrName>
                                        </p:attrNameLst>
                                      </p:cBhvr>
                                      <p:tavLst>
                                        <p:tav fmla="" tm="0">
                                          <p:val>
                                            <p:strVal val="0"/>
                                          </p:val>
                                        </p:tav>
                                        <p:tav fmla="" tm="100000">
                                          <p:val>
                                            <p:strVal val="#ppt_w"/>
                                          </p:val>
                                        </p:tav>
                                      </p:tavLst>
                                    </p:anim>
                                    <p:anim calcmode="lin" valueType="num">
                                      <p:cBhvr additive="base">
                                        <p:cTn dur="500"/>
                                        <p:tgtEl>
                                          <p:spTgt spid="18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88"/>
                                        </p:tgtEl>
                                        <p:attrNameLst>
                                          <p:attrName>style.visibility</p:attrName>
                                        </p:attrNameLst>
                                      </p:cBhvr>
                                      <p:to>
                                        <p:strVal val="visible"/>
                                      </p:to>
                                    </p:set>
                                    <p:anim calcmode="lin" valueType="num">
                                      <p:cBhvr additive="base">
                                        <p:cTn dur="500"/>
                                        <p:tgtEl>
                                          <p:spTgt spid="188"/>
                                        </p:tgtEl>
                                        <p:attrNameLst>
                                          <p:attrName>ppt_w</p:attrName>
                                        </p:attrNameLst>
                                      </p:cBhvr>
                                      <p:tavLst>
                                        <p:tav fmla="" tm="0">
                                          <p:val>
                                            <p:strVal val="0"/>
                                          </p:val>
                                        </p:tav>
                                        <p:tav fmla="" tm="100000">
                                          <p:val>
                                            <p:strVal val="#ppt_w"/>
                                          </p:val>
                                        </p:tav>
                                      </p:tavLst>
                                    </p:anim>
                                    <p:anim calcmode="lin" valueType="num">
                                      <p:cBhvr additive="base">
                                        <p:cTn dur="500"/>
                                        <p:tgtEl>
                                          <p:spTgt spid="18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37"/>
                                        </p:tgtEl>
                                        <p:attrNameLst>
                                          <p:attrName>style.visibility</p:attrName>
                                        </p:attrNameLst>
                                      </p:cBhvr>
                                      <p:to>
                                        <p:strVal val="visible"/>
                                      </p:to>
                                    </p:set>
                                    <p:anim calcmode="lin" valueType="num">
                                      <p:cBhvr additive="base">
                                        <p:cTn dur="500"/>
                                        <p:tgtEl>
                                          <p:spTgt spid="137"/>
                                        </p:tgtEl>
                                        <p:attrNameLst>
                                          <p:attrName>ppt_w</p:attrName>
                                        </p:attrNameLst>
                                      </p:cBhvr>
                                      <p:tavLst>
                                        <p:tav fmla="" tm="0">
                                          <p:val>
                                            <p:strVal val="0"/>
                                          </p:val>
                                        </p:tav>
                                        <p:tav fmla="" tm="100000">
                                          <p:val>
                                            <p:strVal val="#ppt_w"/>
                                          </p:val>
                                        </p:tav>
                                      </p:tavLst>
                                    </p:anim>
                                    <p:anim calcmode="lin" valueType="num">
                                      <p:cBhvr additive="base">
                                        <p:cTn dur="500"/>
                                        <p:tgtEl>
                                          <p:spTgt spid="13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9"/>
                                        </p:tgtEl>
                                        <p:attrNameLst>
                                          <p:attrName>style.visibility</p:attrName>
                                        </p:attrNameLst>
                                      </p:cBhvr>
                                      <p:to>
                                        <p:strVal val="visible"/>
                                      </p:to>
                                    </p:set>
                                    <p:anim calcmode="lin" valueType="num">
                                      <p:cBhvr additive="base">
                                        <p:cTn dur="500"/>
                                        <p:tgtEl>
                                          <p:spTgt spid="13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0"/>
                                        </p:tgtEl>
                                        <p:attrNameLst>
                                          <p:attrName>style.visibility</p:attrName>
                                        </p:attrNameLst>
                                      </p:cBhvr>
                                      <p:to>
                                        <p:strVal val="visible"/>
                                      </p:to>
                                    </p:set>
                                    <p:anim calcmode="lin" valueType="num">
                                      <p:cBhvr additive="base">
                                        <p:cTn dur="500"/>
                                        <p:tgtEl>
                                          <p:spTgt spid="14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1"/>
                                        </p:tgtEl>
                                        <p:attrNameLst>
                                          <p:attrName>style.visibility</p:attrName>
                                        </p:attrNameLst>
                                      </p:cBhvr>
                                      <p:to>
                                        <p:strVal val="visible"/>
                                      </p:to>
                                    </p:set>
                                    <p:anim calcmode="lin" valueType="num">
                                      <p:cBhvr additive="base">
                                        <p:cTn dur="500"/>
                                        <p:tgtEl>
                                          <p:spTgt spid="14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2"/>
                                        </p:tgtEl>
                                        <p:attrNameLst>
                                          <p:attrName>style.visibility</p:attrName>
                                        </p:attrNameLst>
                                      </p:cBhvr>
                                      <p:to>
                                        <p:strVal val="visible"/>
                                      </p:to>
                                    </p:set>
                                    <p:anim calcmode="lin" valueType="num">
                                      <p:cBhvr additive="base">
                                        <p:cTn dur="500"/>
                                        <p:tgtEl>
                                          <p:spTgt spid="14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3"/>
                                        </p:tgtEl>
                                        <p:attrNameLst>
                                          <p:attrName>style.visibility</p:attrName>
                                        </p:attrNameLst>
                                      </p:cBhvr>
                                      <p:to>
                                        <p:strVal val="visible"/>
                                      </p:to>
                                    </p:set>
                                    <p:anim calcmode="lin" valueType="num">
                                      <p:cBhvr additive="base">
                                        <p:cTn dur="500"/>
                                        <p:tgtEl>
                                          <p:spTgt spid="14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500"/>
                                        <p:tgtEl>
                                          <p:spTgt spid="14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5"/>
                                        </p:tgtEl>
                                        <p:attrNameLst>
                                          <p:attrName>style.visibility</p:attrName>
                                        </p:attrNameLst>
                                      </p:cBhvr>
                                      <p:to>
                                        <p:strVal val="visible"/>
                                      </p:to>
                                    </p:set>
                                    <p:anim calcmode="lin" valueType="num">
                                      <p:cBhvr additive="base">
                                        <p:cTn dur="500"/>
                                        <p:tgtEl>
                                          <p:spTgt spid="14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6"/>
                                        </p:tgtEl>
                                        <p:attrNameLst>
                                          <p:attrName>style.visibility</p:attrName>
                                        </p:attrNameLst>
                                      </p:cBhvr>
                                      <p:to>
                                        <p:strVal val="visible"/>
                                      </p:to>
                                    </p:set>
                                    <p:anim calcmode="lin" valueType="num">
                                      <p:cBhvr additive="base">
                                        <p:cTn dur="500"/>
                                        <p:tgtEl>
                                          <p:spTgt spid="14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500"/>
                                        <p:tgtEl>
                                          <p:spTgt spid="15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3"/>
                                        </p:tgtEl>
                                        <p:attrNameLst>
                                          <p:attrName>style.visibility</p:attrName>
                                        </p:attrNameLst>
                                      </p:cBhvr>
                                      <p:to>
                                        <p:strVal val="visible"/>
                                      </p:to>
                                    </p:set>
                                    <p:anim calcmode="lin" valueType="num">
                                      <p:cBhvr additive="base">
                                        <p:cTn dur="500"/>
                                        <p:tgtEl>
                                          <p:spTgt spid="15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4"/>
                                        </p:tgtEl>
                                        <p:attrNameLst>
                                          <p:attrName>style.visibility</p:attrName>
                                        </p:attrNameLst>
                                      </p:cBhvr>
                                      <p:to>
                                        <p:strVal val="visible"/>
                                      </p:to>
                                    </p:set>
                                    <p:anim calcmode="lin" valueType="num">
                                      <p:cBhvr additive="base">
                                        <p:cTn dur="500"/>
                                        <p:tgtEl>
                                          <p:spTgt spid="15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5"/>
                                        </p:tgtEl>
                                        <p:attrNameLst>
                                          <p:attrName>style.visibility</p:attrName>
                                        </p:attrNameLst>
                                      </p:cBhvr>
                                      <p:to>
                                        <p:strVal val="visible"/>
                                      </p:to>
                                    </p:set>
                                    <p:anim calcmode="lin" valueType="num">
                                      <p:cBhvr additive="base">
                                        <p:cTn dur="500"/>
                                        <p:tgtEl>
                                          <p:spTgt spid="15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6"/>
                                        </p:tgtEl>
                                        <p:attrNameLst>
                                          <p:attrName>style.visibility</p:attrName>
                                        </p:attrNameLst>
                                      </p:cBhvr>
                                      <p:to>
                                        <p:strVal val="visible"/>
                                      </p:to>
                                    </p:set>
                                    <p:anim calcmode="lin" valueType="num">
                                      <p:cBhvr additive="base">
                                        <p:cTn dur="500"/>
                                        <p:tgtEl>
                                          <p:spTgt spid="15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7"/>
                                        </p:tgtEl>
                                        <p:attrNameLst>
                                          <p:attrName>style.visibility</p:attrName>
                                        </p:attrNameLst>
                                      </p:cBhvr>
                                      <p:to>
                                        <p:strVal val="visible"/>
                                      </p:to>
                                    </p:set>
                                    <p:anim calcmode="lin" valueType="num">
                                      <p:cBhvr additive="base">
                                        <p:cTn dur="500"/>
                                        <p:tgtEl>
                                          <p:spTgt spid="15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8"/>
                                        </p:tgtEl>
                                        <p:attrNameLst>
                                          <p:attrName>style.visibility</p:attrName>
                                        </p:attrNameLst>
                                      </p:cBhvr>
                                      <p:to>
                                        <p:strVal val="visible"/>
                                      </p:to>
                                    </p:set>
                                    <p:anim calcmode="lin" valueType="num">
                                      <p:cBhvr additive="base">
                                        <p:cTn dur="500"/>
                                        <p:tgtEl>
                                          <p:spTgt spid="15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500"/>
                                        <p:tgtEl>
                                          <p:spTgt spid="15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0"/>
                                        </p:tgtEl>
                                        <p:attrNameLst>
                                          <p:attrName>style.visibility</p:attrName>
                                        </p:attrNameLst>
                                      </p:cBhvr>
                                      <p:to>
                                        <p:strVal val="visible"/>
                                      </p:to>
                                    </p:set>
                                    <p:anim calcmode="lin" valueType="num">
                                      <p:cBhvr additive="base">
                                        <p:cTn dur="500"/>
                                        <p:tgtEl>
                                          <p:spTgt spid="16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5"/>
                                        </p:tgtEl>
                                        <p:attrNameLst>
                                          <p:attrName>style.visibility</p:attrName>
                                        </p:attrNameLst>
                                      </p:cBhvr>
                                      <p:to>
                                        <p:strVal val="visible"/>
                                      </p:to>
                                    </p:set>
                                    <p:anim calcmode="lin" valueType="num">
                                      <p:cBhvr additive="base">
                                        <p:cTn dur="500"/>
                                        <p:tgtEl>
                                          <p:spTgt spid="17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3"/>
                                        </p:tgtEl>
                                        <p:attrNameLst>
                                          <p:attrName>style.visibility</p:attrName>
                                        </p:attrNameLst>
                                      </p:cBhvr>
                                      <p:to>
                                        <p:strVal val="visible"/>
                                      </p:to>
                                    </p:set>
                                    <p:anim calcmode="lin" valueType="num">
                                      <p:cBhvr additive="base">
                                        <p:cTn dur="500"/>
                                        <p:tgtEl>
                                          <p:spTgt spid="18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7"/>
                                        </p:tgtEl>
                                        <p:attrNameLst>
                                          <p:attrName>style.visibility</p:attrName>
                                        </p:attrNameLst>
                                      </p:cBhvr>
                                      <p:to>
                                        <p:strVal val="visible"/>
                                      </p:to>
                                    </p:set>
                                    <p:anim calcmode="lin" valueType="num">
                                      <p:cBhvr additive="base">
                                        <p:cTn dur="500"/>
                                        <p:tgtEl>
                                          <p:spTgt spid="14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8"/>
                                        </p:tgtEl>
                                        <p:attrNameLst>
                                          <p:attrName>style.visibility</p:attrName>
                                        </p:attrNameLst>
                                      </p:cBhvr>
                                      <p:to>
                                        <p:strVal val="visible"/>
                                      </p:to>
                                    </p:set>
                                    <p:anim calcmode="lin" valueType="num">
                                      <p:cBhvr additive="base">
                                        <p:cTn dur="500"/>
                                        <p:tgtEl>
                                          <p:spTgt spid="14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49"/>
                                        </p:tgtEl>
                                        <p:attrNameLst>
                                          <p:attrName>style.visibility</p:attrName>
                                        </p:attrNameLst>
                                      </p:cBhvr>
                                      <p:to>
                                        <p:strVal val="visible"/>
                                      </p:to>
                                    </p:set>
                                    <p:anim calcmode="lin" valueType="num">
                                      <p:cBhvr additive="base">
                                        <p:cTn dur="500"/>
                                        <p:tgtEl>
                                          <p:spTgt spid="14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0"/>
                                        </p:tgtEl>
                                        <p:attrNameLst>
                                          <p:attrName>style.visibility</p:attrName>
                                        </p:attrNameLst>
                                      </p:cBhvr>
                                      <p:to>
                                        <p:strVal val="visible"/>
                                      </p:to>
                                    </p:set>
                                    <p:anim calcmode="lin" valueType="num">
                                      <p:cBhvr additive="base">
                                        <p:cTn dur="500"/>
                                        <p:tgtEl>
                                          <p:spTgt spid="15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1"/>
                                        </p:tgtEl>
                                        <p:attrNameLst>
                                          <p:attrName>style.visibility</p:attrName>
                                        </p:attrNameLst>
                                      </p:cBhvr>
                                      <p:to>
                                        <p:strVal val="visible"/>
                                      </p:to>
                                    </p:set>
                                    <p:anim calcmode="lin" valueType="num">
                                      <p:cBhvr additive="base">
                                        <p:cTn dur="500"/>
                                        <p:tgtEl>
                                          <p:spTgt spid="15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1"/>
                                        </p:tgtEl>
                                        <p:attrNameLst>
                                          <p:attrName>style.visibility</p:attrName>
                                        </p:attrNameLst>
                                      </p:cBhvr>
                                      <p:to>
                                        <p:strVal val="visible"/>
                                      </p:to>
                                    </p:set>
                                    <p:anim calcmode="lin" valueType="num">
                                      <p:cBhvr additive="base">
                                        <p:cTn dur="500"/>
                                        <p:tgtEl>
                                          <p:spTgt spid="16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2"/>
                                        </p:tgtEl>
                                        <p:attrNameLst>
                                          <p:attrName>style.visibility</p:attrName>
                                        </p:attrNameLst>
                                      </p:cBhvr>
                                      <p:to>
                                        <p:strVal val="visible"/>
                                      </p:to>
                                    </p:set>
                                    <p:anim calcmode="lin" valueType="num">
                                      <p:cBhvr additive="base">
                                        <p:cTn dur="500"/>
                                        <p:tgtEl>
                                          <p:spTgt spid="16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3"/>
                                        </p:tgtEl>
                                        <p:attrNameLst>
                                          <p:attrName>style.visibility</p:attrName>
                                        </p:attrNameLst>
                                      </p:cBhvr>
                                      <p:to>
                                        <p:strVal val="visible"/>
                                      </p:to>
                                    </p:set>
                                    <p:anim calcmode="lin" valueType="num">
                                      <p:cBhvr additive="base">
                                        <p:cTn dur="500"/>
                                        <p:tgtEl>
                                          <p:spTgt spid="16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500"/>
                                        <p:tgtEl>
                                          <p:spTgt spid="16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5"/>
                                        </p:tgtEl>
                                        <p:attrNameLst>
                                          <p:attrName>style.visibility</p:attrName>
                                        </p:attrNameLst>
                                      </p:cBhvr>
                                      <p:to>
                                        <p:strVal val="visible"/>
                                      </p:to>
                                    </p:set>
                                    <p:anim calcmode="lin" valueType="num">
                                      <p:cBhvr additive="base">
                                        <p:cTn dur="500"/>
                                        <p:tgtEl>
                                          <p:spTgt spid="16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6"/>
                                        </p:tgtEl>
                                        <p:attrNameLst>
                                          <p:attrName>style.visibility</p:attrName>
                                        </p:attrNameLst>
                                      </p:cBhvr>
                                      <p:to>
                                        <p:strVal val="visible"/>
                                      </p:to>
                                    </p:set>
                                    <p:anim calcmode="lin" valueType="num">
                                      <p:cBhvr additive="base">
                                        <p:cTn dur="500"/>
                                        <p:tgtEl>
                                          <p:spTgt spid="16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7"/>
                                        </p:tgtEl>
                                        <p:attrNameLst>
                                          <p:attrName>style.visibility</p:attrName>
                                        </p:attrNameLst>
                                      </p:cBhvr>
                                      <p:to>
                                        <p:strVal val="visible"/>
                                      </p:to>
                                    </p:set>
                                    <p:anim calcmode="lin" valueType="num">
                                      <p:cBhvr additive="base">
                                        <p:cTn dur="500"/>
                                        <p:tgtEl>
                                          <p:spTgt spid="16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8"/>
                                        </p:tgtEl>
                                        <p:attrNameLst>
                                          <p:attrName>style.visibility</p:attrName>
                                        </p:attrNameLst>
                                      </p:cBhvr>
                                      <p:to>
                                        <p:strVal val="visible"/>
                                      </p:to>
                                    </p:set>
                                    <p:anim calcmode="lin" valueType="num">
                                      <p:cBhvr additive="base">
                                        <p:cTn dur="500"/>
                                        <p:tgtEl>
                                          <p:spTgt spid="16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9"/>
                                        </p:tgtEl>
                                        <p:attrNameLst>
                                          <p:attrName>style.visibility</p:attrName>
                                        </p:attrNameLst>
                                      </p:cBhvr>
                                      <p:to>
                                        <p:strVal val="visible"/>
                                      </p:to>
                                    </p:set>
                                    <p:anim calcmode="lin" valueType="num">
                                      <p:cBhvr additive="base">
                                        <p:cTn dur="500"/>
                                        <p:tgtEl>
                                          <p:spTgt spid="16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0"/>
                                        </p:tgtEl>
                                        <p:attrNameLst>
                                          <p:attrName>style.visibility</p:attrName>
                                        </p:attrNameLst>
                                      </p:cBhvr>
                                      <p:to>
                                        <p:strVal val="visible"/>
                                      </p:to>
                                    </p:set>
                                    <p:anim calcmode="lin" valueType="num">
                                      <p:cBhvr additive="base">
                                        <p:cTn dur="500"/>
                                        <p:tgtEl>
                                          <p:spTgt spid="17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1"/>
                                        </p:tgtEl>
                                        <p:attrNameLst>
                                          <p:attrName>style.visibility</p:attrName>
                                        </p:attrNameLst>
                                      </p:cBhvr>
                                      <p:to>
                                        <p:strVal val="visible"/>
                                      </p:to>
                                    </p:set>
                                    <p:anim calcmode="lin" valueType="num">
                                      <p:cBhvr additive="base">
                                        <p:cTn dur="500"/>
                                        <p:tgtEl>
                                          <p:spTgt spid="17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2"/>
                                        </p:tgtEl>
                                        <p:attrNameLst>
                                          <p:attrName>style.visibility</p:attrName>
                                        </p:attrNameLst>
                                      </p:cBhvr>
                                      <p:to>
                                        <p:strVal val="visible"/>
                                      </p:to>
                                    </p:set>
                                    <p:anim calcmode="lin" valueType="num">
                                      <p:cBhvr additive="base">
                                        <p:cTn dur="500"/>
                                        <p:tgtEl>
                                          <p:spTgt spid="17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6"/>
                                        </p:tgtEl>
                                        <p:attrNameLst>
                                          <p:attrName>style.visibility</p:attrName>
                                        </p:attrNameLst>
                                      </p:cBhvr>
                                      <p:to>
                                        <p:strVal val="visible"/>
                                      </p:to>
                                    </p:set>
                                    <p:anim calcmode="lin" valueType="num">
                                      <p:cBhvr additive="base">
                                        <p:cTn dur="500"/>
                                        <p:tgtEl>
                                          <p:spTgt spid="17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6"/>
          <p:cNvPicPr preferRelativeResize="0"/>
          <p:nvPr/>
        </p:nvPicPr>
        <p:blipFill rotWithShape="1">
          <a:blip r:embed="rId3">
            <a:alphaModFix/>
          </a:blip>
          <a:srcRect b="0" l="40643" r="3801" t="0"/>
          <a:stretch/>
        </p:blipFill>
        <p:spPr>
          <a:xfrm flipH="1">
            <a:off x="0" y="0"/>
            <a:ext cx="12192000" cy="6858000"/>
          </a:xfrm>
          <a:prstGeom prst="rect">
            <a:avLst/>
          </a:prstGeom>
          <a:noFill/>
          <a:ln>
            <a:noFill/>
          </a:ln>
        </p:spPr>
      </p:pic>
      <p:sp>
        <p:nvSpPr>
          <p:cNvPr id="199" name="Google Shape;199;p6"/>
          <p:cNvSpPr/>
          <p:nvPr/>
        </p:nvSpPr>
        <p:spPr>
          <a:xfrm>
            <a:off x="0" y="0"/>
            <a:ext cx="12192000" cy="6858001"/>
          </a:xfrm>
          <a:prstGeom prst="rect">
            <a:avLst/>
          </a:prstGeom>
          <a:gradFill>
            <a:gsLst>
              <a:gs pos="0">
                <a:srgbClr val="FFFFFF">
                  <a:alpha val="55686"/>
                </a:srgbClr>
              </a:gs>
              <a:gs pos="1000">
                <a:srgbClr val="FFFFFF">
                  <a:alpha val="55686"/>
                </a:srgbClr>
              </a:gs>
              <a:gs pos="81000">
                <a:schemeClr val="lt1"/>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Arial"/>
              <a:ea typeface="Arial"/>
              <a:cs typeface="Arial"/>
              <a:sym typeface="Arial"/>
            </a:endParaRPr>
          </a:p>
        </p:txBody>
      </p:sp>
      <p:sp>
        <p:nvSpPr>
          <p:cNvPr id="200" name="Google Shape;200;p6"/>
          <p:cNvSpPr/>
          <p:nvPr/>
        </p:nvSpPr>
        <p:spPr>
          <a:xfrm>
            <a:off x="10263" y="1577862"/>
            <a:ext cx="12184173" cy="2776377"/>
          </a:xfrm>
          <a:prstGeom prst="rect">
            <a:avLst/>
          </a:prstGeom>
          <a:blipFill rotWithShape="1">
            <a:blip r:embed="rId4">
              <a:alphaModFix/>
            </a:blip>
            <a:stretch>
              <a:fillRect b="-96352" l="0" r="0" t="-96352"/>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1" name="Google Shape;201;p6"/>
          <p:cNvSpPr/>
          <p:nvPr/>
        </p:nvSpPr>
        <p:spPr>
          <a:xfrm>
            <a:off x="10264" y="1577862"/>
            <a:ext cx="12181736" cy="2776377"/>
          </a:xfrm>
          <a:prstGeom prst="rect">
            <a:avLst/>
          </a:prstGeom>
          <a:gradFill>
            <a:gsLst>
              <a:gs pos="0">
                <a:srgbClr val="82C9C5">
                  <a:alpha val="33725"/>
                </a:srgbClr>
              </a:gs>
              <a:gs pos="1000">
                <a:srgbClr val="82C9C5">
                  <a:alpha val="33725"/>
                </a:srgbClr>
              </a:gs>
              <a:gs pos="100000">
                <a:srgbClr val="236FA7">
                  <a:alpha val="7843"/>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2" name="Google Shape;202;p6"/>
          <p:cNvSpPr txBox="1"/>
          <p:nvPr/>
        </p:nvSpPr>
        <p:spPr>
          <a:xfrm>
            <a:off x="1219200" y="5175250"/>
            <a:ext cx="9832340" cy="737235"/>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i="1" lang="en-US" sz="1400">
                <a:solidFill>
                  <a:srgbClr val="3F3F3F"/>
                </a:solidFill>
                <a:latin typeface="Open Sans"/>
                <a:ea typeface="Open Sans"/>
                <a:cs typeface="Open Sans"/>
                <a:sym typeface="Open Sans"/>
              </a:rPr>
              <a:t>Despite advances in medical technology and science, the development of emergency treatment techniques to relieve the pain of burn patients is insufficient, and traditional dressing methods are still used.</a:t>
            </a:r>
            <a:endParaRPr/>
          </a:p>
        </p:txBody>
      </p:sp>
      <p:sp>
        <p:nvSpPr>
          <p:cNvPr id="203" name="Google Shape;203;p6"/>
          <p:cNvSpPr txBox="1"/>
          <p:nvPr/>
        </p:nvSpPr>
        <p:spPr>
          <a:xfrm>
            <a:off x="4585801" y="4541195"/>
            <a:ext cx="3042920" cy="70675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82C9C5"/>
                </a:solidFill>
                <a:latin typeface="Arial"/>
                <a:ea typeface="Arial"/>
                <a:cs typeface="Arial"/>
                <a:sym typeface="Arial"/>
              </a:rPr>
              <a:t>Burn = Pain</a:t>
            </a:r>
            <a:endParaRPr b="1" sz="4000">
              <a:solidFill>
                <a:srgbClr val="82C9C5"/>
              </a:solidFill>
              <a:latin typeface="Arial"/>
              <a:ea typeface="Arial"/>
              <a:cs typeface="Arial"/>
              <a:sym typeface="Arial"/>
            </a:endParaRPr>
          </a:p>
        </p:txBody>
      </p:sp>
      <p:sp>
        <p:nvSpPr>
          <p:cNvPr id="204" name="Google Shape;204;p6"/>
          <p:cNvSpPr/>
          <p:nvPr/>
        </p:nvSpPr>
        <p:spPr>
          <a:xfrm>
            <a:off x="11051496" y="1826492"/>
            <a:ext cx="363581" cy="363581"/>
          </a:xfrm>
          <a:prstGeom prst="plus">
            <a:avLst>
              <a:gd fmla="val 34749" name="adj"/>
            </a:avLst>
          </a:prstGeom>
          <a:solidFill>
            <a:schemeClr val="lt1">
              <a:alpha val="55686"/>
            </a:schemeClr>
          </a:solidFill>
          <a:ln>
            <a:noFill/>
          </a:ln>
          <a:effectLst>
            <a:outerShdw blurRad="254000" rotWithShape="0" algn="tl" dir="2700000" dist="635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5" name="Google Shape;205;p6"/>
          <p:cNvSpPr/>
          <p:nvPr/>
        </p:nvSpPr>
        <p:spPr>
          <a:xfrm>
            <a:off x="2838463" y="1577863"/>
            <a:ext cx="6527772" cy="2776377"/>
          </a:xfrm>
          <a:custGeom>
            <a:rect b="b" l="l" r="r" t="t"/>
            <a:pathLst>
              <a:path extrusionOk="0" h="2776377" w="6527772">
                <a:moveTo>
                  <a:pt x="5348133" y="0"/>
                </a:moveTo>
                <a:lnTo>
                  <a:pt x="6214563" y="0"/>
                </a:lnTo>
                <a:lnTo>
                  <a:pt x="6271280" y="117737"/>
                </a:lnTo>
                <a:cubicBezTo>
                  <a:pt x="6436441" y="508223"/>
                  <a:pt x="6527772" y="937540"/>
                  <a:pt x="6527772" y="1388188"/>
                </a:cubicBezTo>
                <a:cubicBezTo>
                  <a:pt x="6527772" y="1838837"/>
                  <a:pt x="6436441" y="2268154"/>
                  <a:pt x="6271280" y="2658640"/>
                </a:cubicBezTo>
                <a:lnTo>
                  <a:pt x="6214563" y="2776377"/>
                </a:lnTo>
                <a:lnTo>
                  <a:pt x="5348131" y="2776377"/>
                </a:lnTo>
                <a:lnTo>
                  <a:pt x="5466199" y="2582031"/>
                </a:lnTo>
                <a:cubicBezTo>
                  <a:pt x="5658984" y="2227146"/>
                  <a:pt x="5768491" y="1820455"/>
                  <a:pt x="5768491" y="1388187"/>
                </a:cubicBezTo>
                <a:cubicBezTo>
                  <a:pt x="5768491" y="955920"/>
                  <a:pt x="5658984" y="549229"/>
                  <a:pt x="5466199" y="194343"/>
                </a:cubicBezTo>
                <a:close/>
                <a:moveTo>
                  <a:pt x="313209" y="0"/>
                </a:moveTo>
                <a:lnTo>
                  <a:pt x="1179638" y="0"/>
                </a:lnTo>
                <a:lnTo>
                  <a:pt x="1061572" y="194343"/>
                </a:lnTo>
                <a:cubicBezTo>
                  <a:pt x="868786" y="549229"/>
                  <a:pt x="759279" y="955920"/>
                  <a:pt x="759279" y="1388187"/>
                </a:cubicBezTo>
                <a:cubicBezTo>
                  <a:pt x="759279" y="1820455"/>
                  <a:pt x="868786" y="2227146"/>
                  <a:pt x="1061572" y="2582031"/>
                </a:cubicBezTo>
                <a:lnTo>
                  <a:pt x="1179640" y="2776377"/>
                </a:lnTo>
                <a:lnTo>
                  <a:pt x="313210" y="2776377"/>
                </a:lnTo>
                <a:lnTo>
                  <a:pt x="256493" y="2658640"/>
                </a:lnTo>
                <a:cubicBezTo>
                  <a:pt x="91331" y="2268154"/>
                  <a:pt x="0" y="1838837"/>
                  <a:pt x="0" y="1388188"/>
                </a:cubicBezTo>
                <a:cubicBezTo>
                  <a:pt x="0" y="937540"/>
                  <a:pt x="91331" y="508223"/>
                  <a:pt x="256493" y="117737"/>
                </a:cubicBezTo>
                <a:close/>
              </a:path>
            </a:pathLst>
          </a:custGeom>
          <a:gradFill>
            <a:gsLst>
              <a:gs pos="0">
                <a:srgbClr val="82C9C5"/>
              </a:gs>
              <a:gs pos="1000">
                <a:srgbClr val="82C9C5"/>
              </a:gs>
              <a:gs pos="100000">
                <a:srgbClr val="236FA7"/>
              </a:gs>
            </a:gsLst>
            <a:lin ang="5400000" scaled="0"/>
          </a:gradFill>
          <a:ln>
            <a:noFill/>
          </a:ln>
          <a:effectLst>
            <a:outerShdw blurRad="101600" rotWithShape="0" algn="tl" dir="2700000" dist="381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06" name="Google Shape;206;p6"/>
          <p:cNvGrpSpPr/>
          <p:nvPr/>
        </p:nvGrpSpPr>
        <p:grpSpPr>
          <a:xfrm>
            <a:off x="4887305" y="1766101"/>
            <a:ext cx="2437914" cy="2437912"/>
            <a:chOff x="4887305" y="1973881"/>
            <a:chExt cx="2437914" cy="2437912"/>
          </a:xfrm>
        </p:grpSpPr>
        <p:sp>
          <p:nvSpPr>
            <p:cNvPr id="207" name="Google Shape;207;p6"/>
            <p:cNvSpPr/>
            <p:nvPr/>
          </p:nvSpPr>
          <p:spPr>
            <a:xfrm>
              <a:off x="4887305" y="1973881"/>
              <a:ext cx="2437914" cy="2437912"/>
            </a:xfrm>
            <a:prstGeom prst="ellipse">
              <a:avLst/>
            </a:prstGeom>
            <a:solidFill>
              <a:schemeClr val="lt1"/>
            </a:solidFill>
            <a:ln>
              <a:noFill/>
            </a:ln>
            <a:effectLst>
              <a:outerShdw blurRad="101600" rotWithShape="0" algn="tl" dir="2700000" dist="381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8" name="Google Shape;208;p6"/>
            <p:cNvSpPr txBox="1"/>
            <p:nvPr/>
          </p:nvSpPr>
          <p:spPr>
            <a:xfrm>
              <a:off x="5397111" y="2413688"/>
              <a:ext cx="1431802" cy="1323439"/>
            </a:xfrm>
            <a:prstGeom prst="rect">
              <a:avLst/>
            </a:prstGeom>
            <a:noFill/>
            <a:ln>
              <a:noFill/>
            </a:ln>
            <a:effectLst>
              <a:outerShdw blurRad="101600" rotWithShape="0" algn="tl" dir="2700000" dist="38100">
                <a:srgbClr val="000000">
                  <a:alpha val="24705"/>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8000">
                  <a:solidFill>
                    <a:srgbClr val="82C9C5"/>
                  </a:solidFill>
                  <a:latin typeface="Arial"/>
                  <a:ea typeface="Arial"/>
                  <a:cs typeface="Arial"/>
                  <a:sym typeface="Arial"/>
                </a:rPr>
                <a:t>02</a:t>
              </a:r>
              <a:endParaRPr b="1" sz="8000">
                <a:solidFill>
                  <a:srgbClr val="82C9C5"/>
                </a:solidFill>
                <a:latin typeface="Arial"/>
                <a:ea typeface="Arial"/>
                <a:cs typeface="Arial"/>
                <a:sym typeface="Arial"/>
              </a:endParaRPr>
            </a:p>
          </p:txBody>
        </p:sp>
        <p:sp>
          <p:nvSpPr>
            <p:cNvPr id="209" name="Google Shape;209;p6"/>
            <p:cNvSpPr txBox="1"/>
            <p:nvPr/>
          </p:nvSpPr>
          <p:spPr>
            <a:xfrm>
              <a:off x="5500614" y="3546453"/>
              <a:ext cx="1227640" cy="369332"/>
            </a:xfrm>
            <a:prstGeom prst="rect">
              <a:avLst/>
            </a:prstGeom>
            <a:noFill/>
            <a:ln>
              <a:noFill/>
            </a:ln>
            <a:effectLst>
              <a:outerShdw blurRad="101600" rotWithShape="0" algn="tl" dir="2700000" dist="38100">
                <a:srgbClr val="000000">
                  <a:alpha val="24705"/>
                </a:srgbClr>
              </a:outerShdw>
            </a:effectLst>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rgbClr val="82C9C5"/>
                  </a:solidFill>
                  <a:latin typeface="Arial"/>
                  <a:ea typeface="Arial"/>
                  <a:cs typeface="Arial"/>
                  <a:sym typeface="Arial"/>
                </a:rPr>
                <a:t>PART</a:t>
              </a:r>
              <a:endParaRPr sz="1800">
                <a:solidFill>
                  <a:srgbClr val="82C9C5"/>
                </a:solidFill>
                <a:latin typeface="Arial"/>
                <a:ea typeface="Arial"/>
                <a:cs typeface="Arial"/>
                <a:sym typeface="Arial"/>
              </a:endParaRPr>
            </a:p>
          </p:txBody>
        </p:sp>
      </p:grpSp>
      <p:sp>
        <p:nvSpPr>
          <p:cNvPr id="210" name="Google Shape;210;p6"/>
          <p:cNvSpPr/>
          <p:nvPr/>
        </p:nvSpPr>
        <p:spPr>
          <a:xfrm>
            <a:off x="363508" y="3779349"/>
            <a:ext cx="221108" cy="221108"/>
          </a:xfrm>
          <a:prstGeom prst="plus">
            <a:avLst>
              <a:gd fmla="val 34749" name="adj"/>
            </a:avLst>
          </a:prstGeom>
          <a:solidFill>
            <a:schemeClr val="lt1">
              <a:alpha val="55686"/>
            </a:schemeClr>
          </a:solidFill>
          <a:ln>
            <a:noFill/>
          </a:ln>
          <a:effectLst>
            <a:outerShdw blurRad="254000" rotWithShape="0" algn="tl" dir="2700000" dist="635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11" name="Google Shape;211;p6"/>
          <p:cNvGrpSpPr/>
          <p:nvPr/>
        </p:nvGrpSpPr>
        <p:grpSpPr>
          <a:xfrm>
            <a:off x="3209290" y="6056630"/>
            <a:ext cx="5810250" cy="275590"/>
            <a:chOff x="5483" y="9404"/>
            <a:chExt cx="9150" cy="434"/>
          </a:xfrm>
        </p:grpSpPr>
        <p:sp>
          <p:nvSpPr>
            <p:cNvPr id="212" name="Google Shape;212;p6"/>
            <p:cNvSpPr txBox="1"/>
            <p:nvPr/>
          </p:nvSpPr>
          <p:spPr>
            <a:xfrm>
              <a:off x="9972" y="9404"/>
              <a:ext cx="1833" cy="43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7F7F7F"/>
                </a:buClr>
                <a:buSzPts val="1200"/>
                <a:buFont typeface="Noto Sans Symbols"/>
                <a:buChar char="🞐"/>
              </a:pPr>
              <a:r>
                <a:rPr lang="en-US" sz="1200">
                  <a:solidFill>
                    <a:srgbClr val="7F7F7F"/>
                  </a:solidFill>
                  <a:latin typeface="Arial"/>
                  <a:ea typeface="Arial"/>
                  <a:cs typeface="Arial"/>
                  <a:sym typeface="Arial"/>
                </a:rPr>
                <a:t>Less Pain</a:t>
              </a:r>
              <a:endParaRPr sz="1200">
                <a:solidFill>
                  <a:srgbClr val="7F7F7F"/>
                </a:solidFill>
                <a:latin typeface="Arial"/>
                <a:ea typeface="Arial"/>
                <a:cs typeface="Arial"/>
                <a:sym typeface="Arial"/>
              </a:endParaRPr>
            </a:p>
          </p:txBody>
        </p:sp>
        <p:sp>
          <p:nvSpPr>
            <p:cNvPr id="213" name="Google Shape;213;p6"/>
            <p:cNvSpPr txBox="1"/>
            <p:nvPr/>
          </p:nvSpPr>
          <p:spPr>
            <a:xfrm>
              <a:off x="7430" y="9404"/>
              <a:ext cx="2370" cy="43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7F7F7F"/>
                </a:buClr>
                <a:buSzPts val="1200"/>
                <a:buFont typeface="Noto Sans Symbols"/>
                <a:buChar char="🞐"/>
              </a:pPr>
              <a:r>
                <a:rPr lang="en-US" sz="1200">
                  <a:solidFill>
                    <a:srgbClr val="7F7F7F"/>
                  </a:solidFill>
                  <a:latin typeface="Arial"/>
                  <a:ea typeface="Arial"/>
                  <a:cs typeface="Arial"/>
                  <a:sym typeface="Arial"/>
                </a:rPr>
                <a:t>Foaming Type</a:t>
              </a:r>
              <a:endParaRPr sz="1200">
                <a:solidFill>
                  <a:srgbClr val="7F7F7F"/>
                </a:solidFill>
                <a:latin typeface="Arial"/>
                <a:ea typeface="Arial"/>
                <a:cs typeface="Arial"/>
                <a:sym typeface="Arial"/>
              </a:endParaRPr>
            </a:p>
          </p:txBody>
        </p:sp>
        <p:sp>
          <p:nvSpPr>
            <p:cNvPr id="214" name="Google Shape;214;p6"/>
            <p:cNvSpPr txBox="1"/>
            <p:nvPr/>
          </p:nvSpPr>
          <p:spPr>
            <a:xfrm>
              <a:off x="5483" y="9404"/>
              <a:ext cx="1775" cy="434"/>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rgbClr val="7F7F7F"/>
                </a:buClr>
                <a:buSzPts val="1200"/>
                <a:buFont typeface="Noto Sans Symbols"/>
                <a:buChar char="🞐"/>
              </a:pPr>
              <a:r>
                <a:rPr lang="en-US" sz="1200">
                  <a:solidFill>
                    <a:srgbClr val="7F7F7F"/>
                  </a:solidFill>
                  <a:latin typeface="Arial"/>
                  <a:ea typeface="Arial"/>
                  <a:cs typeface="Arial"/>
                  <a:sym typeface="Arial"/>
                </a:rPr>
                <a:t>Spider Silk</a:t>
              </a:r>
              <a:endParaRPr sz="1200">
                <a:solidFill>
                  <a:srgbClr val="7F7F7F"/>
                </a:solidFill>
                <a:latin typeface="Arial"/>
                <a:ea typeface="Arial"/>
                <a:cs typeface="Arial"/>
                <a:sym typeface="Arial"/>
              </a:endParaRPr>
            </a:p>
          </p:txBody>
        </p:sp>
        <p:sp>
          <p:nvSpPr>
            <p:cNvPr id="215" name="Google Shape;215;p6"/>
            <p:cNvSpPr txBox="1"/>
            <p:nvPr/>
          </p:nvSpPr>
          <p:spPr>
            <a:xfrm>
              <a:off x="11977" y="9404"/>
              <a:ext cx="2656" cy="43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7F7F7F"/>
                </a:buClr>
                <a:buSzPts val="1200"/>
                <a:buFont typeface="Noto Sans Symbols"/>
                <a:buChar char="🞐"/>
              </a:pPr>
              <a:r>
                <a:rPr lang="en-US" sz="1200">
                  <a:solidFill>
                    <a:srgbClr val="7F7F7F"/>
                  </a:solidFill>
                  <a:latin typeface="Arial"/>
                  <a:ea typeface="Arial"/>
                  <a:cs typeface="Arial"/>
                  <a:sym typeface="Arial"/>
                </a:rPr>
                <a:t>Easy Application</a:t>
              </a:r>
              <a:endParaRPr sz="1200">
                <a:solidFill>
                  <a:srgbClr val="7F7F7F"/>
                </a:solidFill>
                <a:latin typeface="Arial"/>
                <a:ea typeface="Arial"/>
                <a:cs typeface="Arial"/>
                <a:sym typeface="Arial"/>
              </a:endParaRPr>
            </a:p>
          </p:txBody>
        </p:sp>
      </p:grpSp>
    </p:spTree>
  </p:cSld>
  <p:clrMapOvr>
    <a:masterClrMapping/>
  </p:clrMapOvr>
  <p:transition advClick="0" spd="slow" p14:dur="1600">
    <p:blinds dir="ver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04"/>
                                        </p:tgtEl>
                                        <p:attrNameLst>
                                          <p:attrName>style.visibility</p:attrName>
                                        </p:attrNameLst>
                                      </p:cBhvr>
                                      <p:to>
                                        <p:strVal val="visible"/>
                                      </p:to>
                                    </p:set>
                                    <p:anim calcmode="lin" valueType="num">
                                      <p:cBhvr additive="base">
                                        <p:cTn dur="500"/>
                                        <p:tgtEl>
                                          <p:spTgt spid="204"/>
                                        </p:tgtEl>
                                        <p:attrNameLst>
                                          <p:attrName>ppt_w</p:attrName>
                                        </p:attrNameLst>
                                      </p:cBhvr>
                                      <p:tavLst>
                                        <p:tav fmla="" tm="0">
                                          <p:val>
                                            <p:strVal val="0"/>
                                          </p:val>
                                        </p:tav>
                                        <p:tav fmla="" tm="100000">
                                          <p:val>
                                            <p:strVal val="#ppt_w"/>
                                          </p:val>
                                        </p:tav>
                                      </p:tavLst>
                                    </p:anim>
                                    <p:anim calcmode="lin" valueType="num">
                                      <p:cBhvr additive="base">
                                        <p:cTn dur="500"/>
                                        <p:tgtEl>
                                          <p:spTgt spid="20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10"/>
                                        </p:tgtEl>
                                        <p:attrNameLst>
                                          <p:attrName>style.visibility</p:attrName>
                                        </p:attrNameLst>
                                      </p:cBhvr>
                                      <p:to>
                                        <p:strVal val="visible"/>
                                      </p:to>
                                    </p:set>
                                    <p:anim calcmode="lin" valueType="num">
                                      <p:cBhvr additive="base">
                                        <p:cTn dur="500"/>
                                        <p:tgtEl>
                                          <p:spTgt spid="210"/>
                                        </p:tgtEl>
                                        <p:attrNameLst>
                                          <p:attrName>ppt_w</p:attrName>
                                        </p:attrNameLst>
                                      </p:cBhvr>
                                      <p:tavLst>
                                        <p:tav fmla="" tm="0">
                                          <p:val>
                                            <p:strVal val="0"/>
                                          </p:val>
                                        </p:tav>
                                        <p:tav fmla="" tm="100000">
                                          <p:val>
                                            <p:strVal val="#ppt_w"/>
                                          </p:val>
                                        </p:tav>
                                      </p:tavLst>
                                    </p:anim>
                                    <p:anim calcmode="lin" valueType="num">
                                      <p:cBhvr additive="base">
                                        <p:cTn dur="500"/>
                                        <p:tgtEl>
                                          <p:spTgt spid="210"/>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500"/>
                                        <p:tgtEl>
                                          <p:spTgt spid="205"/>
                                        </p:tgtEl>
                                      </p:cBhvr>
                                    </p:animEffect>
                                  </p:childTnLst>
                                </p:cTn>
                              </p:par>
                              <p:par>
                                <p:cTn fill="hold" nodeType="withEffect" presetClass="entr" presetID="2" presetSubtype="1">
                                  <p:stCondLst>
                                    <p:cond delay="25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750"/>
                                        <p:tgtEl>
                                          <p:spTgt spid="206"/>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750"/>
                                  </p:stCondLst>
                                  <p:childTnLst>
                                    <p:set>
                                      <p:cBhvr>
                                        <p:cTn dur="1" fill="hold">
                                          <p:stCondLst>
                                            <p:cond delay="0"/>
                                          </p:stCondLst>
                                        </p:cTn>
                                        <p:tgtEl>
                                          <p:spTgt spid="203"/>
                                        </p:tgtEl>
                                        <p:attrNameLst>
                                          <p:attrName>style.visibility</p:attrName>
                                        </p:attrNameLst>
                                      </p:cBhvr>
                                      <p:to>
                                        <p:strVal val="visible"/>
                                      </p:to>
                                    </p:set>
                                    <p:animEffect filter="fade" transition="in">
                                      <p:cBhvr>
                                        <p:cTn dur="500"/>
                                        <p:tgtEl>
                                          <p:spTgt spid="203"/>
                                        </p:tgtEl>
                                      </p:cBhvr>
                                    </p:animEffect>
                                  </p:childTnLst>
                                </p:cTn>
                              </p:par>
                              <p:par>
                                <p:cTn fill="hold" nodeType="withEffect" presetClass="entr" presetID="10" presetSubtype="0">
                                  <p:stCondLst>
                                    <p:cond delay="1250"/>
                                  </p:stCondLst>
                                  <p:childTnLst>
                                    <p:set>
                                      <p:cBhvr>
                                        <p:cTn dur="1" fill="hold">
                                          <p:stCondLst>
                                            <p:cond delay="0"/>
                                          </p:stCondLst>
                                        </p:cTn>
                                        <p:tgtEl>
                                          <p:spTgt spid="202"/>
                                        </p:tgtEl>
                                        <p:attrNameLst>
                                          <p:attrName>style.visibility</p:attrName>
                                        </p:attrNameLst>
                                      </p:cBhvr>
                                      <p:to>
                                        <p:strVal val="visible"/>
                                      </p:to>
                                    </p:set>
                                    <p:animEffect filter="fade" transition="in">
                                      <p:cBhvr>
                                        <p:cTn dur="5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7"/>
          <p:cNvSpPr/>
          <p:nvPr/>
        </p:nvSpPr>
        <p:spPr>
          <a:xfrm>
            <a:off x="1111885" y="1627505"/>
            <a:ext cx="4197985" cy="4536440"/>
          </a:xfrm>
          <a:prstGeom prst="rect">
            <a:avLst/>
          </a:prstGeom>
          <a:gradFill>
            <a:gsLst>
              <a:gs pos="0">
                <a:srgbClr val="82C9C5"/>
              </a:gs>
              <a:gs pos="100000">
                <a:srgbClr val="236FA7"/>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1" name="Google Shape;221;p7"/>
          <p:cNvSpPr/>
          <p:nvPr/>
        </p:nvSpPr>
        <p:spPr>
          <a:xfrm>
            <a:off x="4796790" y="1233170"/>
            <a:ext cx="7068185" cy="5297805"/>
          </a:xfrm>
          <a:prstGeom prst="roundRect">
            <a:avLst>
              <a:gd fmla="val 7958" name="adj"/>
            </a:avLst>
          </a:prstGeom>
          <a:solidFill>
            <a:schemeClr val="lt1"/>
          </a:solidFill>
          <a:ln>
            <a:noFill/>
          </a:ln>
          <a:effectLst>
            <a:outerShdw blurRad="571500" rotWithShape="0" algn="t" dir="5400000" dist="190500">
              <a:srgbClr val="236FA7">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2" name="Google Shape;222;p7"/>
          <p:cNvSpPr txBox="1"/>
          <p:nvPr/>
        </p:nvSpPr>
        <p:spPr>
          <a:xfrm>
            <a:off x="6116955" y="1541780"/>
            <a:ext cx="4700905"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3A3838"/>
                </a:solidFill>
                <a:latin typeface="Arial"/>
                <a:ea typeface="Arial"/>
                <a:cs typeface="Arial"/>
                <a:sym typeface="Arial"/>
              </a:rPr>
              <a:t>Current Treatments for Burn Patients</a:t>
            </a:r>
            <a:endParaRPr b="1" sz="2000">
              <a:solidFill>
                <a:srgbClr val="3A3838"/>
              </a:solidFill>
              <a:latin typeface="Arial"/>
              <a:ea typeface="Arial"/>
              <a:cs typeface="Arial"/>
              <a:sym typeface="Arial"/>
            </a:endParaRPr>
          </a:p>
        </p:txBody>
      </p:sp>
      <p:sp>
        <p:nvSpPr>
          <p:cNvPr id="223" name="Google Shape;223;p7"/>
          <p:cNvSpPr/>
          <p:nvPr/>
        </p:nvSpPr>
        <p:spPr>
          <a:xfrm>
            <a:off x="4796833" y="6327636"/>
            <a:ext cx="357479" cy="340475"/>
          </a:xfrm>
          <a:custGeom>
            <a:rect b="b" l="l" r="r" t="t"/>
            <a:pathLst>
              <a:path extrusionOk="0" h="580760" w="609763">
                <a:moveTo>
                  <a:pt x="69048" y="467002"/>
                </a:moveTo>
                <a:cubicBezTo>
                  <a:pt x="77719" y="467002"/>
                  <a:pt x="84749" y="474032"/>
                  <a:pt x="84749" y="482703"/>
                </a:cubicBezTo>
                <a:cubicBezTo>
                  <a:pt x="84749" y="491374"/>
                  <a:pt x="77719" y="498404"/>
                  <a:pt x="69048" y="498404"/>
                </a:cubicBezTo>
                <a:cubicBezTo>
                  <a:pt x="60377" y="498404"/>
                  <a:pt x="53347" y="491374"/>
                  <a:pt x="53347" y="482703"/>
                </a:cubicBezTo>
                <a:cubicBezTo>
                  <a:pt x="53347" y="474032"/>
                  <a:pt x="60377" y="467002"/>
                  <a:pt x="69048" y="467002"/>
                </a:cubicBezTo>
                <a:close/>
                <a:moveTo>
                  <a:pt x="69048" y="327212"/>
                </a:moveTo>
                <a:cubicBezTo>
                  <a:pt x="77719" y="327212"/>
                  <a:pt x="84749" y="334242"/>
                  <a:pt x="84749" y="342913"/>
                </a:cubicBezTo>
                <a:cubicBezTo>
                  <a:pt x="84749" y="351584"/>
                  <a:pt x="77719" y="358614"/>
                  <a:pt x="69048" y="358614"/>
                </a:cubicBezTo>
                <a:cubicBezTo>
                  <a:pt x="60377" y="358614"/>
                  <a:pt x="53347" y="351584"/>
                  <a:pt x="53347" y="342913"/>
                </a:cubicBezTo>
                <a:cubicBezTo>
                  <a:pt x="53347" y="334242"/>
                  <a:pt x="60377" y="327212"/>
                  <a:pt x="69048" y="327212"/>
                </a:cubicBezTo>
                <a:close/>
                <a:moveTo>
                  <a:pt x="443351" y="299768"/>
                </a:moveTo>
                <a:cubicBezTo>
                  <a:pt x="408273" y="295286"/>
                  <a:pt x="381894" y="303130"/>
                  <a:pt x="370388" y="324702"/>
                </a:cubicBezTo>
                <a:cubicBezTo>
                  <a:pt x="358882" y="346274"/>
                  <a:pt x="358040" y="365324"/>
                  <a:pt x="358882" y="368686"/>
                </a:cubicBezTo>
                <a:cubicBezTo>
                  <a:pt x="359724" y="372328"/>
                  <a:pt x="363653" y="378772"/>
                  <a:pt x="363653" y="378772"/>
                </a:cubicBezTo>
                <a:cubicBezTo>
                  <a:pt x="363653" y="378772"/>
                  <a:pt x="345973" y="405947"/>
                  <a:pt x="347096" y="410429"/>
                </a:cubicBezTo>
                <a:cubicBezTo>
                  <a:pt x="348218" y="414912"/>
                  <a:pt x="360285" y="417153"/>
                  <a:pt x="360285" y="417153"/>
                </a:cubicBezTo>
                <a:cubicBezTo>
                  <a:pt x="360285" y="417153"/>
                  <a:pt x="361408" y="420234"/>
                  <a:pt x="359163" y="426118"/>
                </a:cubicBezTo>
                <a:cubicBezTo>
                  <a:pt x="356918" y="432281"/>
                  <a:pt x="363372" y="439005"/>
                  <a:pt x="365056" y="441526"/>
                </a:cubicBezTo>
                <a:cubicBezTo>
                  <a:pt x="367020" y="444048"/>
                  <a:pt x="362530" y="451332"/>
                  <a:pt x="363933" y="455534"/>
                </a:cubicBezTo>
                <a:cubicBezTo>
                  <a:pt x="365617" y="459736"/>
                  <a:pt x="372913" y="464779"/>
                  <a:pt x="381332" y="463658"/>
                </a:cubicBezTo>
                <a:cubicBezTo>
                  <a:pt x="389470" y="462818"/>
                  <a:pt x="400415" y="460857"/>
                  <a:pt x="404063" y="460016"/>
                </a:cubicBezTo>
                <a:cubicBezTo>
                  <a:pt x="412482" y="479907"/>
                  <a:pt x="392277" y="489993"/>
                  <a:pt x="392277" y="489993"/>
                </a:cubicBezTo>
                <a:lnTo>
                  <a:pt x="499476" y="489993"/>
                </a:lnTo>
                <a:cubicBezTo>
                  <a:pt x="499476" y="489993"/>
                  <a:pt x="468327" y="465059"/>
                  <a:pt x="468888" y="437884"/>
                </a:cubicBezTo>
                <a:cubicBezTo>
                  <a:pt x="469169" y="422476"/>
                  <a:pt x="499476" y="403145"/>
                  <a:pt x="499196" y="360842"/>
                </a:cubicBezTo>
                <a:cubicBezTo>
                  <a:pt x="499196" y="339550"/>
                  <a:pt x="478429" y="304251"/>
                  <a:pt x="443351" y="299768"/>
                </a:cubicBezTo>
                <a:close/>
                <a:moveTo>
                  <a:pt x="394522" y="208438"/>
                </a:moveTo>
                <a:cubicBezTo>
                  <a:pt x="399012" y="206757"/>
                  <a:pt x="403782" y="208998"/>
                  <a:pt x="405466" y="213481"/>
                </a:cubicBezTo>
                <a:lnTo>
                  <a:pt x="416972" y="244578"/>
                </a:lnTo>
                <a:cubicBezTo>
                  <a:pt x="418656" y="249060"/>
                  <a:pt x="428478" y="252702"/>
                  <a:pt x="431845" y="252702"/>
                </a:cubicBezTo>
                <a:cubicBezTo>
                  <a:pt x="434932" y="252983"/>
                  <a:pt x="439141" y="249621"/>
                  <a:pt x="441106" y="245699"/>
                </a:cubicBezTo>
                <a:lnTo>
                  <a:pt x="455137" y="215162"/>
                </a:lnTo>
                <a:cubicBezTo>
                  <a:pt x="456821" y="211240"/>
                  <a:pt x="461872" y="209279"/>
                  <a:pt x="466082" y="211240"/>
                </a:cubicBezTo>
                <a:lnTo>
                  <a:pt x="534555" y="242617"/>
                </a:lnTo>
                <a:cubicBezTo>
                  <a:pt x="538764" y="244578"/>
                  <a:pt x="540728" y="249621"/>
                  <a:pt x="538764" y="253823"/>
                </a:cubicBezTo>
                <a:lnTo>
                  <a:pt x="524733" y="284080"/>
                </a:lnTo>
                <a:cubicBezTo>
                  <a:pt x="522768" y="288282"/>
                  <a:pt x="527258" y="297807"/>
                  <a:pt x="529223" y="300329"/>
                </a:cubicBezTo>
                <a:cubicBezTo>
                  <a:pt x="531468" y="302570"/>
                  <a:pt x="536519" y="303410"/>
                  <a:pt x="541009" y="301729"/>
                </a:cubicBezTo>
                <a:lnTo>
                  <a:pt x="572439" y="290243"/>
                </a:lnTo>
                <a:cubicBezTo>
                  <a:pt x="576649" y="288562"/>
                  <a:pt x="581700" y="290803"/>
                  <a:pt x="583103" y="295286"/>
                </a:cubicBezTo>
                <a:lnTo>
                  <a:pt x="609201" y="365885"/>
                </a:lnTo>
                <a:cubicBezTo>
                  <a:pt x="610885" y="370087"/>
                  <a:pt x="608640" y="375130"/>
                  <a:pt x="604431" y="376530"/>
                </a:cubicBezTo>
                <a:lnTo>
                  <a:pt x="573001" y="388297"/>
                </a:lnTo>
                <a:cubicBezTo>
                  <a:pt x="568511" y="389698"/>
                  <a:pt x="565143" y="393620"/>
                  <a:pt x="565143" y="396982"/>
                </a:cubicBezTo>
                <a:cubicBezTo>
                  <a:pt x="565143" y="400063"/>
                  <a:pt x="567949" y="410149"/>
                  <a:pt x="572159" y="412110"/>
                </a:cubicBezTo>
                <a:lnTo>
                  <a:pt x="602466" y="426118"/>
                </a:lnTo>
                <a:cubicBezTo>
                  <a:pt x="606676" y="428079"/>
                  <a:pt x="608360" y="433122"/>
                  <a:pt x="606395" y="437044"/>
                </a:cubicBezTo>
                <a:lnTo>
                  <a:pt x="574965" y="505681"/>
                </a:lnTo>
                <a:cubicBezTo>
                  <a:pt x="573001" y="509884"/>
                  <a:pt x="567949" y="511565"/>
                  <a:pt x="563740" y="509604"/>
                </a:cubicBezTo>
                <a:lnTo>
                  <a:pt x="533432" y="495596"/>
                </a:lnTo>
                <a:cubicBezTo>
                  <a:pt x="529223" y="493915"/>
                  <a:pt x="519681" y="498117"/>
                  <a:pt x="517156" y="500358"/>
                </a:cubicBezTo>
                <a:cubicBezTo>
                  <a:pt x="514911" y="502320"/>
                  <a:pt x="514069" y="507642"/>
                  <a:pt x="515753" y="511845"/>
                </a:cubicBezTo>
                <a:lnTo>
                  <a:pt x="527258" y="543222"/>
                </a:lnTo>
                <a:cubicBezTo>
                  <a:pt x="528942" y="547704"/>
                  <a:pt x="526697" y="552467"/>
                  <a:pt x="522488" y="554148"/>
                </a:cubicBezTo>
                <a:lnTo>
                  <a:pt x="451489" y="580202"/>
                </a:lnTo>
                <a:cubicBezTo>
                  <a:pt x="447280" y="581883"/>
                  <a:pt x="442228" y="579642"/>
                  <a:pt x="440825" y="575160"/>
                </a:cubicBezTo>
                <a:lnTo>
                  <a:pt x="429320" y="543782"/>
                </a:lnTo>
                <a:cubicBezTo>
                  <a:pt x="427636" y="539580"/>
                  <a:pt x="417814" y="535938"/>
                  <a:pt x="414727" y="535658"/>
                </a:cubicBezTo>
                <a:cubicBezTo>
                  <a:pt x="411359" y="535658"/>
                  <a:pt x="407150" y="538740"/>
                  <a:pt x="405186" y="542942"/>
                </a:cubicBezTo>
                <a:lnTo>
                  <a:pt x="391154" y="573198"/>
                </a:lnTo>
                <a:cubicBezTo>
                  <a:pt x="389470" y="577401"/>
                  <a:pt x="384419" y="579362"/>
                  <a:pt x="380210" y="577401"/>
                </a:cubicBezTo>
                <a:lnTo>
                  <a:pt x="311456" y="545743"/>
                </a:lnTo>
                <a:cubicBezTo>
                  <a:pt x="307527" y="543782"/>
                  <a:pt x="305563" y="538740"/>
                  <a:pt x="307527" y="534537"/>
                </a:cubicBezTo>
                <a:lnTo>
                  <a:pt x="321559" y="504561"/>
                </a:lnTo>
                <a:cubicBezTo>
                  <a:pt x="323523" y="500078"/>
                  <a:pt x="319033" y="490833"/>
                  <a:pt x="317069" y="488312"/>
                </a:cubicBezTo>
                <a:cubicBezTo>
                  <a:pt x="314824" y="485790"/>
                  <a:pt x="309492" y="485230"/>
                  <a:pt x="305282" y="486631"/>
                </a:cubicBezTo>
                <a:lnTo>
                  <a:pt x="273852" y="498397"/>
                </a:lnTo>
                <a:cubicBezTo>
                  <a:pt x="269643" y="500078"/>
                  <a:pt x="264591" y="497557"/>
                  <a:pt x="263188" y="493355"/>
                </a:cubicBezTo>
                <a:lnTo>
                  <a:pt x="236809" y="422756"/>
                </a:lnTo>
                <a:cubicBezTo>
                  <a:pt x="235406" y="418273"/>
                  <a:pt x="237651" y="413511"/>
                  <a:pt x="241861" y="411830"/>
                </a:cubicBezTo>
                <a:lnTo>
                  <a:pt x="273291" y="400344"/>
                </a:lnTo>
                <a:cubicBezTo>
                  <a:pt x="277500" y="398663"/>
                  <a:pt x="281148" y="388857"/>
                  <a:pt x="281429" y="385776"/>
                </a:cubicBezTo>
                <a:cubicBezTo>
                  <a:pt x="281710" y="382694"/>
                  <a:pt x="278342" y="378211"/>
                  <a:pt x="274133" y="376530"/>
                </a:cubicBezTo>
                <a:lnTo>
                  <a:pt x="243825" y="362523"/>
                </a:lnTo>
                <a:cubicBezTo>
                  <a:pt x="239616" y="360562"/>
                  <a:pt x="237932" y="355519"/>
                  <a:pt x="239896" y="351317"/>
                </a:cubicBezTo>
                <a:lnTo>
                  <a:pt x="271327" y="282959"/>
                </a:lnTo>
                <a:cubicBezTo>
                  <a:pt x="273291" y="278757"/>
                  <a:pt x="278342" y="277076"/>
                  <a:pt x="282552" y="278757"/>
                </a:cubicBezTo>
                <a:lnTo>
                  <a:pt x="312859" y="292764"/>
                </a:lnTo>
                <a:cubicBezTo>
                  <a:pt x="317069" y="294726"/>
                  <a:pt x="326610" y="290243"/>
                  <a:pt x="328855" y="288282"/>
                </a:cubicBezTo>
                <a:cubicBezTo>
                  <a:pt x="331381" y="286321"/>
                  <a:pt x="331942" y="280998"/>
                  <a:pt x="330539" y="276796"/>
                </a:cubicBezTo>
                <a:lnTo>
                  <a:pt x="318752" y="245418"/>
                </a:lnTo>
                <a:cubicBezTo>
                  <a:pt x="317349" y="240936"/>
                  <a:pt x="319594" y="236173"/>
                  <a:pt x="323804" y="234492"/>
                </a:cubicBezTo>
                <a:close/>
                <a:moveTo>
                  <a:pt x="69048" y="187422"/>
                </a:moveTo>
                <a:cubicBezTo>
                  <a:pt x="77719" y="187422"/>
                  <a:pt x="84749" y="194452"/>
                  <a:pt x="84749" y="203123"/>
                </a:cubicBezTo>
                <a:cubicBezTo>
                  <a:pt x="84749" y="211794"/>
                  <a:pt x="77719" y="218824"/>
                  <a:pt x="69048" y="218824"/>
                </a:cubicBezTo>
                <a:cubicBezTo>
                  <a:pt x="60377" y="218824"/>
                  <a:pt x="53347" y="211794"/>
                  <a:pt x="53347" y="203123"/>
                </a:cubicBezTo>
                <a:cubicBezTo>
                  <a:pt x="53347" y="194452"/>
                  <a:pt x="60377" y="187422"/>
                  <a:pt x="69048" y="187422"/>
                </a:cubicBezTo>
                <a:close/>
                <a:moveTo>
                  <a:pt x="70434" y="0"/>
                </a:moveTo>
                <a:lnTo>
                  <a:pt x="409976" y="0"/>
                </a:lnTo>
                <a:cubicBezTo>
                  <a:pt x="423165" y="0"/>
                  <a:pt x="435231" y="9806"/>
                  <a:pt x="436635" y="21853"/>
                </a:cubicBezTo>
                <a:lnTo>
                  <a:pt x="480130" y="180149"/>
                </a:lnTo>
                <a:cubicBezTo>
                  <a:pt x="480130" y="180429"/>
                  <a:pt x="480410" y="180989"/>
                  <a:pt x="480410" y="181270"/>
                </a:cubicBezTo>
                <a:lnTo>
                  <a:pt x="480410" y="192196"/>
                </a:lnTo>
                <a:lnTo>
                  <a:pt x="475920" y="189955"/>
                </a:lnTo>
                <a:cubicBezTo>
                  <a:pt x="470308" y="187433"/>
                  <a:pt x="464415" y="186873"/>
                  <a:pt x="458522" y="187713"/>
                </a:cubicBezTo>
                <a:lnTo>
                  <a:pt x="458522" y="181270"/>
                </a:lnTo>
                <a:cubicBezTo>
                  <a:pt x="458522" y="169502"/>
                  <a:pt x="448701" y="159697"/>
                  <a:pt x="436635" y="159697"/>
                </a:cubicBezTo>
                <a:lnTo>
                  <a:pt x="43775" y="159697"/>
                </a:lnTo>
                <a:cubicBezTo>
                  <a:pt x="31709" y="159697"/>
                  <a:pt x="21888" y="169502"/>
                  <a:pt x="21888" y="181270"/>
                </a:cubicBezTo>
                <a:lnTo>
                  <a:pt x="21888" y="224977"/>
                </a:lnTo>
                <a:cubicBezTo>
                  <a:pt x="21888" y="237024"/>
                  <a:pt x="31709" y="246830"/>
                  <a:pt x="43775" y="246830"/>
                </a:cubicBezTo>
                <a:lnTo>
                  <a:pt x="295486" y="246830"/>
                </a:lnTo>
                <a:cubicBezTo>
                  <a:pt x="295767" y="249071"/>
                  <a:pt x="296328" y="251312"/>
                  <a:pt x="296889" y="253274"/>
                </a:cubicBezTo>
                <a:lnTo>
                  <a:pt x="299976" y="261118"/>
                </a:lnTo>
                <a:lnTo>
                  <a:pt x="292119" y="257756"/>
                </a:lnTo>
                <a:cubicBezTo>
                  <a:pt x="276685" y="250752"/>
                  <a:pt x="257323" y="258037"/>
                  <a:pt x="250307" y="273166"/>
                </a:cubicBezTo>
                <a:lnTo>
                  <a:pt x="238241" y="299222"/>
                </a:lnTo>
                <a:lnTo>
                  <a:pt x="43775" y="299222"/>
                </a:lnTo>
                <a:cubicBezTo>
                  <a:pt x="31709" y="299222"/>
                  <a:pt x="21888" y="309027"/>
                  <a:pt x="21888" y="321075"/>
                </a:cubicBezTo>
                <a:lnTo>
                  <a:pt x="21888" y="364781"/>
                </a:lnTo>
                <a:cubicBezTo>
                  <a:pt x="21888" y="376829"/>
                  <a:pt x="31709" y="386634"/>
                  <a:pt x="43775" y="386634"/>
                </a:cubicBezTo>
                <a:lnTo>
                  <a:pt x="240486" y="386634"/>
                </a:lnTo>
                <a:lnTo>
                  <a:pt x="241889" y="387195"/>
                </a:lnTo>
                <a:lnTo>
                  <a:pt x="233751" y="389997"/>
                </a:lnTo>
                <a:cubicBezTo>
                  <a:pt x="217756" y="396160"/>
                  <a:pt x="209337" y="414091"/>
                  <a:pt x="214950" y="430621"/>
                </a:cubicBezTo>
                <a:lnTo>
                  <a:pt x="218317" y="439026"/>
                </a:lnTo>
                <a:lnTo>
                  <a:pt x="43775" y="439026"/>
                </a:lnTo>
                <a:cubicBezTo>
                  <a:pt x="31709" y="439026"/>
                  <a:pt x="21888" y="448832"/>
                  <a:pt x="21888" y="460879"/>
                </a:cubicBezTo>
                <a:lnTo>
                  <a:pt x="21888" y="504586"/>
                </a:lnTo>
                <a:cubicBezTo>
                  <a:pt x="21888" y="516633"/>
                  <a:pt x="31709" y="526439"/>
                  <a:pt x="43775" y="526439"/>
                </a:cubicBezTo>
                <a:lnTo>
                  <a:pt x="285945" y="526439"/>
                </a:lnTo>
                <a:cubicBezTo>
                  <a:pt x="283139" y="533163"/>
                  <a:pt x="282858" y="540728"/>
                  <a:pt x="285103" y="548012"/>
                </a:cubicBezTo>
                <a:lnTo>
                  <a:pt x="43775" y="548012"/>
                </a:lnTo>
                <a:cubicBezTo>
                  <a:pt x="19643" y="548012"/>
                  <a:pt x="0" y="528681"/>
                  <a:pt x="0" y="504586"/>
                </a:cubicBezTo>
                <a:lnTo>
                  <a:pt x="0" y="460879"/>
                </a:lnTo>
                <a:cubicBezTo>
                  <a:pt x="0" y="460319"/>
                  <a:pt x="280" y="460039"/>
                  <a:pt x="280" y="459479"/>
                </a:cubicBezTo>
                <a:lnTo>
                  <a:pt x="11505" y="394199"/>
                </a:lnTo>
                <a:cubicBezTo>
                  <a:pt x="4490" y="386354"/>
                  <a:pt x="0" y="375988"/>
                  <a:pt x="0" y="364781"/>
                </a:cubicBezTo>
                <a:lnTo>
                  <a:pt x="0" y="321075"/>
                </a:lnTo>
                <a:cubicBezTo>
                  <a:pt x="0" y="320795"/>
                  <a:pt x="280" y="320234"/>
                  <a:pt x="280" y="319954"/>
                </a:cubicBezTo>
                <a:lnTo>
                  <a:pt x="11505" y="254394"/>
                </a:lnTo>
                <a:cubicBezTo>
                  <a:pt x="4490" y="246550"/>
                  <a:pt x="0" y="236183"/>
                  <a:pt x="0" y="224977"/>
                </a:cubicBezTo>
                <a:lnTo>
                  <a:pt x="0" y="181270"/>
                </a:lnTo>
                <a:cubicBezTo>
                  <a:pt x="0" y="180989"/>
                  <a:pt x="280" y="180429"/>
                  <a:pt x="280" y="180149"/>
                </a:cubicBezTo>
                <a:lnTo>
                  <a:pt x="43775" y="21853"/>
                </a:lnTo>
                <a:cubicBezTo>
                  <a:pt x="45178" y="9806"/>
                  <a:pt x="56964" y="0"/>
                  <a:pt x="7043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24" name="Google Shape;224;p7"/>
          <p:cNvGrpSpPr/>
          <p:nvPr/>
        </p:nvGrpSpPr>
        <p:grpSpPr>
          <a:xfrm>
            <a:off x="0" y="458933"/>
            <a:ext cx="1112109" cy="465222"/>
            <a:chOff x="160637" y="545432"/>
            <a:chExt cx="1112109" cy="465222"/>
          </a:xfrm>
        </p:grpSpPr>
        <p:sp>
          <p:nvSpPr>
            <p:cNvPr id="225" name="Google Shape;225;p7"/>
            <p:cNvSpPr/>
            <p:nvPr/>
          </p:nvSpPr>
          <p:spPr>
            <a:xfrm>
              <a:off x="160637" y="545432"/>
              <a:ext cx="856505" cy="465222"/>
            </a:xfrm>
            <a:prstGeom prst="rect">
              <a:avLst/>
            </a:prstGeom>
            <a:gradFill>
              <a:gsLst>
                <a:gs pos="0">
                  <a:srgbClr val="82C9C5"/>
                </a:gs>
                <a:gs pos="1000">
                  <a:srgbClr val="82C9C5"/>
                </a:gs>
                <a:gs pos="81000">
                  <a:srgbClr val="236FA7"/>
                </a:gs>
                <a:gs pos="100000">
                  <a:srgbClr val="236FA7"/>
                </a:gs>
              </a:gsLst>
              <a:lin ang="2700000" scaled="0"/>
            </a:gradFill>
            <a:ln>
              <a:noFill/>
            </a:ln>
            <a:effectLst>
              <a:outerShdw blurRad="101600" rotWithShape="0" algn="tl" dir="2700000" dist="381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6" name="Google Shape;226;p7"/>
            <p:cNvSpPr/>
            <p:nvPr/>
          </p:nvSpPr>
          <p:spPr>
            <a:xfrm>
              <a:off x="1149179" y="545432"/>
              <a:ext cx="123567" cy="465222"/>
            </a:xfrm>
            <a:prstGeom prst="rect">
              <a:avLst/>
            </a:prstGeom>
            <a:gradFill>
              <a:gsLst>
                <a:gs pos="0">
                  <a:srgbClr val="82C9C5"/>
                </a:gs>
                <a:gs pos="1000">
                  <a:srgbClr val="82C9C5"/>
                </a:gs>
                <a:gs pos="81000">
                  <a:srgbClr val="236FA7"/>
                </a:gs>
                <a:gs pos="100000">
                  <a:srgbClr val="236FA7"/>
                </a:gs>
              </a:gsLst>
              <a:lin ang="2700000" scaled="0"/>
            </a:gradFill>
            <a:ln>
              <a:noFill/>
            </a:ln>
            <a:effectLst>
              <a:outerShdw blurRad="101600" rotWithShape="0" algn="tl" dir="2700000" dist="381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27" name="Google Shape;227;p7"/>
          <p:cNvSpPr txBox="1"/>
          <p:nvPr/>
        </p:nvSpPr>
        <p:spPr>
          <a:xfrm flipH="1">
            <a:off x="1367790" y="453390"/>
            <a:ext cx="5758815" cy="5219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3A3838"/>
                </a:solidFill>
                <a:latin typeface="Arial"/>
                <a:ea typeface="Arial"/>
                <a:cs typeface="Arial"/>
                <a:sym typeface="Arial"/>
              </a:rPr>
              <a:t>Process of Current Treatment</a:t>
            </a:r>
            <a:endParaRPr b="1" sz="2800">
              <a:solidFill>
                <a:srgbClr val="3A3838"/>
              </a:solidFill>
              <a:latin typeface="Arial"/>
              <a:ea typeface="Arial"/>
              <a:cs typeface="Arial"/>
              <a:sym typeface="Arial"/>
            </a:endParaRPr>
          </a:p>
        </p:txBody>
      </p:sp>
      <p:sp>
        <p:nvSpPr>
          <p:cNvPr id="228" name="Google Shape;228;p7"/>
          <p:cNvSpPr txBox="1"/>
          <p:nvPr/>
        </p:nvSpPr>
        <p:spPr>
          <a:xfrm flipH="1">
            <a:off x="10128651" y="502509"/>
            <a:ext cx="1894473" cy="4603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82C9C5"/>
                </a:solidFill>
                <a:latin typeface="Arial"/>
                <a:ea typeface="Arial"/>
                <a:cs typeface="Arial"/>
                <a:sym typeface="Arial"/>
              </a:rPr>
              <a:t>PART  02</a:t>
            </a:r>
            <a:endParaRPr b="1" sz="2400">
              <a:solidFill>
                <a:srgbClr val="82C9C5"/>
              </a:solidFill>
              <a:latin typeface="Arial"/>
              <a:ea typeface="Arial"/>
              <a:cs typeface="Arial"/>
              <a:sym typeface="Arial"/>
            </a:endParaRPr>
          </a:p>
        </p:txBody>
      </p:sp>
      <p:pic>
        <p:nvPicPr>
          <p:cNvPr id="229" name="Google Shape;229;p7"/>
          <p:cNvPicPr preferRelativeResize="0"/>
          <p:nvPr/>
        </p:nvPicPr>
        <p:blipFill rotWithShape="1">
          <a:blip r:embed="rId3">
            <a:alphaModFix/>
          </a:blip>
          <a:srcRect b="0" l="0" r="0" t="0"/>
          <a:stretch/>
        </p:blipFill>
        <p:spPr>
          <a:xfrm>
            <a:off x="5427980" y="2120900"/>
            <a:ext cx="6078220" cy="4206875"/>
          </a:xfrm>
          <a:prstGeom prst="rect">
            <a:avLst/>
          </a:prstGeom>
          <a:noFill/>
          <a:ln>
            <a:noFill/>
          </a:ln>
        </p:spPr>
      </p:pic>
      <p:sp>
        <p:nvSpPr>
          <p:cNvPr id="230" name="Google Shape;230;p7"/>
          <p:cNvSpPr/>
          <p:nvPr/>
        </p:nvSpPr>
        <p:spPr>
          <a:xfrm>
            <a:off x="5509260" y="5768340"/>
            <a:ext cx="1980565" cy="44577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31" name="Google Shape;231;p7"/>
          <p:cNvCxnSpPr/>
          <p:nvPr/>
        </p:nvCxnSpPr>
        <p:spPr>
          <a:xfrm>
            <a:off x="4367200" y="6617345"/>
            <a:ext cx="7306640" cy="0"/>
          </a:xfrm>
          <a:prstGeom prst="straightConnector1">
            <a:avLst/>
          </a:prstGeom>
          <a:noFill/>
          <a:ln cap="flat" cmpd="sng" w="12700">
            <a:solidFill>
              <a:srgbClr val="82C9C5"/>
            </a:solidFill>
            <a:prstDash val="dash"/>
            <a:miter lim="800000"/>
            <a:headEnd len="sm" w="sm" type="none"/>
            <a:tailEnd len="sm" w="sm" type="none"/>
          </a:ln>
        </p:spPr>
      </p:cxnSp>
      <p:sp>
        <p:nvSpPr>
          <p:cNvPr id="232" name="Google Shape;232;p7"/>
          <p:cNvSpPr/>
          <p:nvPr/>
        </p:nvSpPr>
        <p:spPr>
          <a:xfrm>
            <a:off x="4364558" y="6495065"/>
            <a:ext cx="7309485" cy="36000"/>
          </a:xfrm>
          <a:prstGeom prst="rect">
            <a:avLst/>
          </a:prstGeom>
          <a:gradFill>
            <a:gsLst>
              <a:gs pos="0">
                <a:srgbClr val="82C9C5"/>
              </a:gs>
              <a:gs pos="100000">
                <a:srgbClr val="236FA7"/>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33" name="Google Shape;233;p7"/>
          <p:cNvPicPr preferRelativeResize="0"/>
          <p:nvPr/>
        </p:nvPicPr>
        <p:blipFill rotWithShape="1">
          <a:blip r:embed="rId4">
            <a:alphaModFix/>
          </a:blip>
          <a:srcRect b="0" l="0" r="0" t="0"/>
          <a:stretch/>
        </p:blipFill>
        <p:spPr>
          <a:xfrm>
            <a:off x="1619250" y="1879600"/>
            <a:ext cx="2948305" cy="1944370"/>
          </a:xfrm>
          <a:prstGeom prst="rect">
            <a:avLst/>
          </a:prstGeom>
          <a:solidFill>
            <a:schemeClr val="lt1"/>
          </a:solidFill>
          <a:ln>
            <a:noFill/>
          </a:ln>
          <a:effectLst>
            <a:outerShdw blurRad="165100" rotWithShape="0" algn="t" dir="5400000" dist="38100">
              <a:srgbClr val="3A3838">
                <a:alpha val="20000"/>
              </a:srgbClr>
            </a:outerShdw>
          </a:effectLst>
        </p:spPr>
      </p:pic>
      <p:pic>
        <p:nvPicPr>
          <p:cNvPr id="234" name="Google Shape;234;p7"/>
          <p:cNvPicPr preferRelativeResize="0"/>
          <p:nvPr/>
        </p:nvPicPr>
        <p:blipFill rotWithShape="1">
          <a:blip r:embed="rId5">
            <a:alphaModFix amt="80000"/>
          </a:blip>
          <a:srcRect b="0" l="29160" r="24628" t="0"/>
          <a:stretch/>
        </p:blipFill>
        <p:spPr>
          <a:xfrm flipH="1">
            <a:off x="487045" y="2933700"/>
            <a:ext cx="2955925" cy="3596640"/>
          </a:xfrm>
          <a:custGeom>
            <a:rect b="b" l="l" r="r" t="t"/>
            <a:pathLst>
              <a:path extrusionOk="0" h="4866005" w="3978275">
                <a:moveTo>
                  <a:pt x="3978275" y="0"/>
                </a:moveTo>
                <a:lnTo>
                  <a:pt x="0" y="0"/>
                </a:lnTo>
                <a:lnTo>
                  <a:pt x="0" y="4866005"/>
                </a:lnTo>
                <a:lnTo>
                  <a:pt x="3978275" y="4866005"/>
                </a:lnTo>
                <a:close/>
              </a:path>
            </a:pathLst>
          </a:cu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5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21"/>
                                        </p:tgtEl>
                                        <p:attrNameLst>
                                          <p:attrName>style.visibility</p:attrName>
                                        </p:attrNameLst>
                                      </p:cBhvr>
                                      <p:to>
                                        <p:strVal val="visible"/>
                                      </p:to>
                                    </p:set>
                                    <p:anim calcmode="lin" valueType="num">
                                      <p:cBhvr additive="base">
                                        <p:cTn dur="500"/>
                                        <p:tgtEl>
                                          <p:spTgt spid="22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32"/>
                                        </p:tgtEl>
                                        <p:attrNameLst>
                                          <p:attrName>style.visibility</p:attrName>
                                        </p:attrNameLst>
                                      </p:cBhvr>
                                      <p:to>
                                        <p:strVal val="visible"/>
                                      </p:to>
                                    </p:set>
                                    <p:anim calcmode="lin" valueType="num">
                                      <p:cBhvr additive="base">
                                        <p:cTn dur="500"/>
                                        <p:tgtEl>
                                          <p:spTgt spid="23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22"/>
                                        </p:tgtEl>
                                        <p:attrNameLst>
                                          <p:attrName>style.visibility</p:attrName>
                                        </p:attrNameLst>
                                      </p:cBhvr>
                                      <p:to>
                                        <p:strVal val="visible"/>
                                      </p:to>
                                    </p:set>
                                    <p:anim calcmode="lin" valueType="num">
                                      <p:cBhvr additive="base">
                                        <p:cTn dur="500"/>
                                        <p:tgtEl>
                                          <p:spTgt spid="22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31"/>
                                        </p:tgtEl>
                                        <p:attrNameLst>
                                          <p:attrName>style.visibility</p:attrName>
                                        </p:attrNameLst>
                                      </p:cBhvr>
                                      <p:to>
                                        <p:strVal val="visible"/>
                                      </p:to>
                                    </p:set>
                                    <p:anim calcmode="lin" valueType="num">
                                      <p:cBhvr additive="base">
                                        <p:cTn dur="500"/>
                                        <p:tgtEl>
                                          <p:spTgt spid="23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23"/>
                                        </p:tgtEl>
                                        <p:attrNameLst>
                                          <p:attrName>style.visibility</p:attrName>
                                        </p:attrNameLst>
                                      </p:cBhvr>
                                      <p:to>
                                        <p:strVal val="visible"/>
                                      </p:to>
                                    </p:set>
                                    <p:anim calcmode="lin" valueType="num">
                                      <p:cBhvr additive="base">
                                        <p:cTn dur="500"/>
                                        <p:tgtEl>
                                          <p:spTgt spid="22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3"/>
                                        </p:tgtEl>
                                        <p:attrNameLst>
                                          <p:attrName>style.visibility</p:attrName>
                                        </p:attrNameLst>
                                      </p:cBhvr>
                                      <p:to>
                                        <p:strVal val="visible"/>
                                      </p:to>
                                    </p:set>
                                    <p:anim calcmode="lin" valueType="num">
                                      <p:cBhvr additive="base">
                                        <p:cTn dur="500"/>
                                        <p:tgtEl>
                                          <p:spTgt spid="233"/>
                                        </p:tgtEl>
                                        <p:attrNameLst>
                                          <p:attrName>ppt_w</p:attrName>
                                        </p:attrNameLst>
                                      </p:cBhvr>
                                      <p:tavLst>
                                        <p:tav fmla="" tm="0">
                                          <p:val>
                                            <p:strVal val="0"/>
                                          </p:val>
                                        </p:tav>
                                        <p:tav fmla="" tm="100000">
                                          <p:val>
                                            <p:strVal val="#ppt_w"/>
                                          </p:val>
                                        </p:tav>
                                      </p:tavLst>
                                    </p:anim>
                                    <p:anim calcmode="lin" valueType="num">
                                      <p:cBhvr additive="base">
                                        <p:cTn dur="500"/>
                                        <p:tgtEl>
                                          <p:spTgt spid="23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8"/>
          <p:cNvSpPr/>
          <p:nvPr/>
        </p:nvSpPr>
        <p:spPr>
          <a:xfrm rot="-5400000">
            <a:off x="4336269" y="3970232"/>
            <a:ext cx="4648977" cy="1126563"/>
          </a:xfrm>
          <a:custGeom>
            <a:rect b="b" l="l" r="r" t="t"/>
            <a:pathLst>
              <a:path extrusionOk="0" h="1126563" w="4648977">
                <a:moveTo>
                  <a:pt x="4648977" y="163188"/>
                </a:moveTo>
                <a:lnTo>
                  <a:pt x="4495855" y="326375"/>
                </a:lnTo>
                <a:lnTo>
                  <a:pt x="1817305" y="326375"/>
                </a:lnTo>
                <a:lnTo>
                  <a:pt x="1817305" y="327943"/>
                </a:lnTo>
                <a:cubicBezTo>
                  <a:pt x="1814136" y="327943"/>
                  <a:pt x="1812552" y="327943"/>
                  <a:pt x="1809383" y="327943"/>
                </a:cubicBezTo>
                <a:cubicBezTo>
                  <a:pt x="1411698" y="327943"/>
                  <a:pt x="391346" y="475600"/>
                  <a:pt x="0" y="1126563"/>
                </a:cubicBezTo>
                <a:cubicBezTo>
                  <a:pt x="0" y="751862"/>
                  <a:pt x="0" y="377162"/>
                  <a:pt x="0" y="874"/>
                </a:cubicBezTo>
                <a:cubicBezTo>
                  <a:pt x="345201" y="874"/>
                  <a:pt x="1175623" y="874"/>
                  <a:pt x="1642129" y="874"/>
                </a:cubicBezTo>
                <a:lnTo>
                  <a:pt x="1805759" y="874"/>
                </a:lnTo>
                <a:lnTo>
                  <a:pt x="1805759" y="0"/>
                </a:lnTo>
                <a:lnTo>
                  <a:pt x="4495855" y="0"/>
                </a:lnTo>
                <a:close/>
              </a:path>
            </a:pathLst>
          </a:custGeom>
          <a:gradFill>
            <a:gsLst>
              <a:gs pos="0">
                <a:srgbClr val="236FA7"/>
              </a:gs>
              <a:gs pos="100000">
                <a:srgbClr val="82C9C5"/>
              </a:gs>
            </a:gsLst>
            <a:lin ang="72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7F7F7F"/>
              </a:solidFill>
              <a:latin typeface="Arial"/>
              <a:ea typeface="Arial"/>
              <a:cs typeface="Arial"/>
              <a:sym typeface="Arial"/>
            </a:endParaRPr>
          </a:p>
        </p:txBody>
      </p:sp>
      <p:sp>
        <p:nvSpPr>
          <p:cNvPr id="240" name="Google Shape;240;p8"/>
          <p:cNvSpPr/>
          <p:nvPr/>
        </p:nvSpPr>
        <p:spPr>
          <a:xfrm rot="-5400000">
            <a:off x="2875191" y="3924859"/>
            <a:ext cx="3941823" cy="1924458"/>
          </a:xfrm>
          <a:custGeom>
            <a:rect b="b" l="l" r="r" t="t"/>
            <a:pathLst>
              <a:path extrusionOk="0" h="1924458" w="3941823">
                <a:moveTo>
                  <a:pt x="1817304" y="1595055"/>
                </a:moveTo>
                <a:cubicBezTo>
                  <a:pt x="1817304" y="1704567"/>
                  <a:pt x="1817304" y="1812491"/>
                  <a:pt x="1817304" y="1922002"/>
                </a:cubicBezTo>
                <a:cubicBezTo>
                  <a:pt x="1814135" y="1922002"/>
                  <a:pt x="1812551" y="1922002"/>
                  <a:pt x="1809382" y="1922002"/>
                </a:cubicBezTo>
                <a:cubicBezTo>
                  <a:pt x="1411698" y="1922002"/>
                  <a:pt x="391346" y="1774400"/>
                  <a:pt x="0" y="1123680"/>
                </a:cubicBezTo>
                <a:cubicBezTo>
                  <a:pt x="0" y="749120"/>
                  <a:pt x="0" y="374560"/>
                  <a:pt x="0" y="0"/>
                </a:cubicBezTo>
                <a:cubicBezTo>
                  <a:pt x="391346" y="1299851"/>
                  <a:pt x="1411698" y="1595055"/>
                  <a:pt x="1809382" y="1595055"/>
                </a:cubicBezTo>
                <a:cubicBezTo>
                  <a:pt x="1812551" y="1595055"/>
                  <a:pt x="1814135" y="1595055"/>
                  <a:pt x="1817304" y="1595055"/>
                </a:cubicBezTo>
                <a:close/>
                <a:moveTo>
                  <a:pt x="3941823" y="1758896"/>
                </a:moveTo>
                <a:lnTo>
                  <a:pt x="3786472" y="1924458"/>
                </a:lnTo>
                <a:lnTo>
                  <a:pt x="1817305" y="1924458"/>
                </a:lnTo>
                <a:lnTo>
                  <a:pt x="1817305" y="1593333"/>
                </a:lnTo>
                <a:lnTo>
                  <a:pt x="3786472" y="1593333"/>
                </a:lnTo>
                <a:close/>
              </a:path>
            </a:pathLst>
          </a:custGeom>
          <a:gradFill>
            <a:gsLst>
              <a:gs pos="0">
                <a:srgbClr val="82C9C5"/>
              </a:gs>
              <a:gs pos="100000">
                <a:srgbClr val="236FA7"/>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7F7F7F"/>
              </a:solidFill>
              <a:latin typeface="Arial"/>
              <a:ea typeface="Arial"/>
              <a:cs typeface="Arial"/>
              <a:sym typeface="Arial"/>
            </a:endParaRPr>
          </a:p>
        </p:txBody>
      </p:sp>
      <p:sp>
        <p:nvSpPr>
          <p:cNvPr id="241" name="Google Shape;241;p8"/>
          <p:cNvSpPr/>
          <p:nvPr/>
        </p:nvSpPr>
        <p:spPr>
          <a:xfrm>
            <a:off x="6421466" y="3490912"/>
            <a:ext cx="1922001" cy="3367089"/>
          </a:xfrm>
          <a:custGeom>
            <a:rect b="b" l="l" r="r" t="t"/>
            <a:pathLst>
              <a:path extrusionOk="0" h="3367089" w="1922001">
                <a:moveTo>
                  <a:pt x="164503" y="0"/>
                </a:moveTo>
                <a:lnTo>
                  <a:pt x="327690" y="153122"/>
                </a:lnTo>
                <a:lnTo>
                  <a:pt x="327690" y="1561331"/>
                </a:lnTo>
                <a:lnTo>
                  <a:pt x="327108" y="1561331"/>
                </a:lnTo>
                <a:lnTo>
                  <a:pt x="330579" y="1639264"/>
                </a:lnTo>
                <a:cubicBezTo>
                  <a:pt x="367772" y="2080478"/>
                  <a:pt x="703391" y="3000202"/>
                  <a:pt x="1922001" y="3367089"/>
                </a:cubicBezTo>
                <a:cubicBezTo>
                  <a:pt x="1547441" y="3367089"/>
                  <a:pt x="1172881" y="3367089"/>
                  <a:pt x="798321" y="3367089"/>
                </a:cubicBezTo>
                <a:cubicBezTo>
                  <a:pt x="147602" y="2975743"/>
                  <a:pt x="0" y="1955391"/>
                  <a:pt x="0" y="1557707"/>
                </a:cubicBezTo>
                <a:cubicBezTo>
                  <a:pt x="0" y="1554538"/>
                  <a:pt x="0" y="1552954"/>
                  <a:pt x="0" y="1549785"/>
                </a:cubicBezTo>
                <a:lnTo>
                  <a:pt x="1315" y="1549785"/>
                </a:lnTo>
                <a:lnTo>
                  <a:pt x="1315" y="153122"/>
                </a:lnTo>
                <a:close/>
              </a:path>
            </a:pathLst>
          </a:custGeom>
          <a:gradFill>
            <a:gsLst>
              <a:gs pos="0">
                <a:srgbClr val="82C9C5"/>
              </a:gs>
              <a:gs pos="100000">
                <a:srgbClr val="236FA7"/>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7F7F7F"/>
              </a:solidFill>
              <a:latin typeface="Arial"/>
              <a:ea typeface="Arial"/>
              <a:cs typeface="Arial"/>
              <a:sym typeface="Arial"/>
            </a:endParaRPr>
          </a:p>
        </p:txBody>
      </p:sp>
      <p:sp>
        <p:nvSpPr>
          <p:cNvPr id="242" name="Google Shape;242;p8"/>
          <p:cNvSpPr/>
          <p:nvPr/>
        </p:nvSpPr>
        <p:spPr>
          <a:xfrm>
            <a:off x="4974189" y="1722472"/>
            <a:ext cx="1124226" cy="5135529"/>
          </a:xfrm>
          <a:custGeom>
            <a:rect b="b" l="l" r="r" t="t"/>
            <a:pathLst>
              <a:path extrusionOk="0" h="5135529" w="1124226">
                <a:moveTo>
                  <a:pt x="798662" y="3318225"/>
                </a:moveTo>
                <a:cubicBezTo>
                  <a:pt x="906632" y="3318225"/>
                  <a:pt x="1016190" y="3318225"/>
                  <a:pt x="1124160" y="3318225"/>
                </a:cubicBezTo>
                <a:cubicBezTo>
                  <a:pt x="1124160" y="3712740"/>
                  <a:pt x="1124160" y="4741014"/>
                  <a:pt x="1124160" y="5135529"/>
                </a:cubicBezTo>
                <a:cubicBezTo>
                  <a:pt x="749440" y="5135529"/>
                  <a:pt x="374720" y="5135529"/>
                  <a:pt x="0" y="5135529"/>
                </a:cubicBezTo>
                <a:cubicBezTo>
                  <a:pt x="650997" y="4744183"/>
                  <a:pt x="798662" y="3723831"/>
                  <a:pt x="798662" y="3326147"/>
                </a:cubicBezTo>
                <a:cubicBezTo>
                  <a:pt x="798662" y="3322978"/>
                  <a:pt x="798662" y="3321394"/>
                  <a:pt x="798662" y="3318225"/>
                </a:cubicBezTo>
                <a:close/>
                <a:moveTo>
                  <a:pt x="962210" y="0"/>
                </a:moveTo>
                <a:lnTo>
                  <a:pt x="1124226" y="152024"/>
                </a:lnTo>
                <a:lnTo>
                  <a:pt x="1124226" y="3318223"/>
                </a:lnTo>
                <a:lnTo>
                  <a:pt x="800194" y="3318223"/>
                </a:lnTo>
                <a:lnTo>
                  <a:pt x="800194" y="152024"/>
                </a:lnTo>
                <a:close/>
              </a:path>
            </a:pathLst>
          </a:custGeom>
          <a:gradFill>
            <a:gsLst>
              <a:gs pos="0">
                <a:srgbClr val="82C9C5"/>
              </a:gs>
              <a:gs pos="100000">
                <a:srgbClr val="236FA7"/>
              </a:gs>
            </a:gsLst>
            <a:lin ang="2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7F7F7F"/>
              </a:solidFill>
              <a:latin typeface="Arial"/>
              <a:ea typeface="Arial"/>
              <a:cs typeface="Arial"/>
              <a:sym typeface="Arial"/>
            </a:endParaRPr>
          </a:p>
        </p:txBody>
      </p:sp>
      <p:cxnSp>
        <p:nvCxnSpPr>
          <p:cNvPr id="243" name="Google Shape;243;p8"/>
          <p:cNvCxnSpPr/>
          <p:nvPr/>
        </p:nvCxnSpPr>
        <p:spPr>
          <a:xfrm>
            <a:off x="4823921" y="4343401"/>
            <a:ext cx="738679" cy="0"/>
          </a:xfrm>
          <a:prstGeom prst="straightConnector1">
            <a:avLst/>
          </a:prstGeom>
          <a:noFill/>
          <a:ln cap="flat" cmpd="sng" w="9525">
            <a:solidFill>
              <a:srgbClr val="C0D9F8"/>
            </a:solidFill>
            <a:prstDash val="solid"/>
            <a:miter lim="800000"/>
            <a:headEnd len="sm" w="sm" type="none"/>
            <a:tailEnd len="sm" w="sm" type="none"/>
          </a:ln>
        </p:spPr>
      </p:cxnSp>
      <p:cxnSp>
        <p:nvCxnSpPr>
          <p:cNvPr id="244" name="Google Shape;244;p8"/>
          <p:cNvCxnSpPr/>
          <p:nvPr/>
        </p:nvCxnSpPr>
        <p:spPr>
          <a:xfrm>
            <a:off x="5101623" y="2307411"/>
            <a:ext cx="738679" cy="0"/>
          </a:xfrm>
          <a:prstGeom prst="straightConnector1">
            <a:avLst/>
          </a:prstGeom>
          <a:noFill/>
          <a:ln cap="flat" cmpd="sng" w="9525">
            <a:solidFill>
              <a:srgbClr val="C0D9F8"/>
            </a:solidFill>
            <a:prstDash val="solid"/>
            <a:miter lim="800000"/>
            <a:headEnd len="sm" w="sm" type="none"/>
            <a:tailEnd len="sm" w="sm" type="none"/>
          </a:ln>
        </p:spPr>
      </p:cxnSp>
      <p:cxnSp>
        <p:nvCxnSpPr>
          <p:cNvPr id="245" name="Google Shape;245;p8"/>
          <p:cNvCxnSpPr/>
          <p:nvPr/>
        </p:nvCxnSpPr>
        <p:spPr>
          <a:xfrm>
            <a:off x="6314406" y="3015587"/>
            <a:ext cx="738679" cy="0"/>
          </a:xfrm>
          <a:prstGeom prst="straightConnector1">
            <a:avLst/>
          </a:prstGeom>
          <a:noFill/>
          <a:ln cap="flat" cmpd="sng" w="9525">
            <a:solidFill>
              <a:srgbClr val="C0D9F8"/>
            </a:solidFill>
            <a:prstDash val="solid"/>
            <a:miter lim="800000"/>
            <a:headEnd len="sm" w="sm" type="none"/>
            <a:tailEnd len="sm" w="sm" type="none"/>
          </a:ln>
        </p:spPr>
      </p:cxnSp>
      <p:cxnSp>
        <p:nvCxnSpPr>
          <p:cNvPr id="246" name="Google Shape;246;p8"/>
          <p:cNvCxnSpPr/>
          <p:nvPr/>
        </p:nvCxnSpPr>
        <p:spPr>
          <a:xfrm>
            <a:off x="6485360" y="3929987"/>
            <a:ext cx="738679" cy="0"/>
          </a:xfrm>
          <a:prstGeom prst="straightConnector1">
            <a:avLst/>
          </a:prstGeom>
          <a:noFill/>
          <a:ln cap="flat" cmpd="sng" w="9525">
            <a:solidFill>
              <a:srgbClr val="C0D9F8"/>
            </a:solidFill>
            <a:prstDash val="solid"/>
            <a:miter lim="800000"/>
            <a:headEnd len="sm" w="sm" type="none"/>
            <a:tailEnd len="sm" w="sm" type="none"/>
          </a:ln>
        </p:spPr>
      </p:cxnSp>
      <p:sp>
        <p:nvSpPr>
          <p:cNvPr id="247" name="Google Shape;247;p8"/>
          <p:cNvSpPr/>
          <p:nvPr/>
        </p:nvSpPr>
        <p:spPr>
          <a:xfrm>
            <a:off x="828193" y="2140427"/>
            <a:ext cx="2427593" cy="44588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rgbClr val="3A3838"/>
                </a:solidFill>
                <a:latin typeface="Open Sans"/>
                <a:ea typeface="Open Sans"/>
                <a:cs typeface="Open Sans"/>
                <a:sym typeface="Open Sans"/>
              </a:rPr>
              <a:t>Pain of Dressing</a:t>
            </a:r>
            <a:endParaRPr/>
          </a:p>
        </p:txBody>
      </p:sp>
      <p:sp>
        <p:nvSpPr>
          <p:cNvPr id="248" name="Google Shape;248;p8"/>
          <p:cNvSpPr txBox="1"/>
          <p:nvPr/>
        </p:nvSpPr>
        <p:spPr>
          <a:xfrm>
            <a:off x="828193" y="2466016"/>
            <a:ext cx="3608794" cy="119888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200">
                <a:solidFill>
                  <a:srgbClr val="3A3838"/>
                </a:solidFill>
                <a:latin typeface="Arial"/>
                <a:ea typeface="Arial"/>
                <a:cs typeface="Arial"/>
                <a:sym typeface="Arial"/>
              </a:rPr>
              <a:t>The pain of burns is very severe. The pain spreads to the wound and its surrounding area, and conventional dressings maximize the pain.</a:t>
            </a:r>
            <a:endParaRPr/>
          </a:p>
        </p:txBody>
      </p:sp>
      <p:sp>
        <p:nvSpPr>
          <p:cNvPr id="249" name="Google Shape;249;p8"/>
          <p:cNvSpPr/>
          <p:nvPr/>
        </p:nvSpPr>
        <p:spPr>
          <a:xfrm>
            <a:off x="842645" y="4343400"/>
            <a:ext cx="2829560" cy="44577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rgbClr val="3A3838"/>
                </a:solidFill>
                <a:latin typeface="Open Sans"/>
                <a:ea typeface="Open Sans"/>
                <a:cs typeface="Open Sans"/>
                <a:sym typeface="Open Sans"/>
              </a:rPr>
              <a:t>Professionality / Cost</a:t>
            </a:r>
            <a:endParaRPr/>
          </a:p>
        </p:txBody>
      </p:sp>
      <p:sp>
        <p:nvSpPr>
          <p:cNvPr id="250" name="Google Shape;250;p8"/>
          <p:cNvSpPr txBox="1"/>
          <p:nvPr/>
        </p:nvSpPr>
        <p:spPr>
          <a:xfrm>
            <a:off x="828193" y="4665270"/>
            <a:ext cx="3608794" cy="147637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200">
                <a:solidFill>
                  <a:srgbClr val="3A3838"/>
                </a:solidFill>
                <a:latin typeface="Arial"/>
                <a:ea typeface="Arial"/>
                <a:cs typeface="Arial"/>
                <a:sym typeface="Arial"/>
              </a:rPr>
              <a:t>Dressing a severe burn wound requires professional treatment. Treatment by specialists poses an economic burden due to patients’commuting and the medical costs.</a:t>
            </a:r>
            <a:endParaRPr/>
          </a:p>
        </p:txBody>
      </p:sp>
      <p:sp>
        <p:nvSpPr>
          <p:cNvPr id="251" name="Google Shape;251;p8"/>
          <p:cNvSpPr/>
          <p:nvPr/>
        </p:nvSpPr>
        <p:spPr>
          <a:xfrm>
            <a:off x="7648545" y="2140427"/>
            <a:ext cx="2427593" cy="44588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rgbClr val="3A3838"/>
                </a:solidFill>
                <a:latin typeface="Open Sans"/>
                <a:ea typeface="Open Sans"/>
                <a:cs typeface="Open Sans"/>
                <a:sym typeface="Open Sans"/>
              </a:rPr>
              <a:t>Portability</a:t>
            </a:r>
            <a:endParaRPr/>
          </a:p>
        </p:txBody>
      </p:sp>
      <p:sp>
        <p:nvSpPr>
          <p:cNvPr id="252" name="Google Shape;252;p8"/>
          <p:cNvSpPr txBox="1"/>
          <p:nvPr/>
        </p:nvSpPr>
        <p:spPr>
          <a:xfrm>
            <a:off x="7648575" y="2465705"/>
            <a:ext cx="3771900" cy="119888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200">
                <a:solidFill>
                  <a:srgbClr val="3A3838"/>
                </a:solidFill>
                <a:latin typeface="Arial"/>
                <a:ea typeface="Arial"/>
                <a:cs typeface="Arial"/>
                <a:sym typeface="Arial"/>
              </a:rPr>
              <a:t>It is not easy to carry emergency medical equipment for burns. Hence, providing immediate emergency treatment for burns on site is difficult.</a:t>
            </a:r>
            <a:endParaRPr/>
          </a:p>
        </p:txBody>
      </p:sp>
      <p:sp>
        <p:nvSpPr>
          <p:cNvPr id="253" name="Google Shape;253;p8"/>
          <p:cNvSpPr/>
          <p:nvPr/>
        </p:nvSpPr>
        <p:spPr>
          <a:xfrm>
            <a:off x="7648545" y="4219666"/>
            <a:ext cx="2650487" cy="44588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rgbClr val="3A3838"/>
                </a:solidFill>
                <a:latin typeface="Open Sans"/>
                <a:ea typeface="Open Sans"/>
                <a:cs typeface="Open Sans"/>
                <a:sym typeface="Open Sans"/>
              </a:rPr>
              <a:t> Application</a:t>
            </a:r>
            <a:endParaRPr/>
          </a:p>
        </p:txBody>
      </p:sp>
      <p:sp>
        <p:nvSpPr>
          <p:cNvPr id="254" name="Google Shape;254;p8"/>
          <p:cNvSpPr txBox="1"/>
          <p:nvPr/>
        </p:nvSpPr>
        <p:spPr>
          <a:xfrm>
            <a:off x="7648575" y="4545330"/>
            <a:ext cx="3771900" cy="92202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200">
                <a:solidFill>
                  <a:srgbClr val="3A3838"/>
                </a:solidFill>
                <a:latin typeface="Arial"/>
                <a:ea typeface="Arial"/>
                <a:cs typeface="Arial"/>
                <a:sym typeface="Arial"/>
              </a:rPr>
              <a:t>Treatment and dressing are difficult depending on the area and area of ​​the burn wound.</a:t>
            </a:r>
            <a:endParaRPr/>
          </a:p>
        </p:txBody>
      </p:sp>
      <p:sp>
        <p:nvSpPr>
          <p:cNvPr id="255" name="Google Shape;255;p8"/>
          <p:cNvSpPr/>
          <p:nvPr/>
        </p:nvSpPr>
        <p:spPr>
          <a:xfrm>
            <a:off x="4756049" y="4286786"/>
            <a:ext cx="113230" cy="113230"/>
          </a:xfrm>
          <a:prstGeom prst="ellipse">
            <a:avLst/>
          </a:prstGeom>
          <a:gradFill>
            <a:gsLst>
              <a:gs pos="0">
                <a:srgbClr val="82C9C5"/>
              </a:gs>
              <a:gs pos="100000">
                <a:srgbClr val="236FA7"/>
              </a:gs>
            </a:gsLst>
            <a:lin ang="0" scaled="0"/>
          </a:gradFill>
          <a:ln cap="flat" cmpd="sng" w="34925">
            <a:solidFill>
              <a:srgbClr val="82C9C5">
                <a:alpha val="4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256" name="Google Shape;256;p8"/>
          <p:cNvSpPr/>
          <p:nvPr/>
        </p:nvSpPr>
        <p:spPr>
          <a:xfrm>
            <a:off x="7203179" y="3873372"/>
            <a:ext cx="113230" cy="113230"/>
          </a:xfrm>
          <a:prstGeom prst="ellipse">
            <a:avLst/>
          </a:prstGeom>
          <a:gradFill>
            <a:gsLst>
              <a:gs pos="0">
                <a:srgbClr val="82C9C5"/>
              </a:gs>
              <a:gs pos="100000">
                <a:srgbClr val="236FA7">
                  <a:alpha val="94901"/>
                </a:srgbClr>
              </a:gs>
            </a:gsLst>
            <a:lin ang="2700000" scaled="0"/>
          </a:gradFill>
          <a:ln cap="flat" cmpd="sng" w="34925">
            <a:solidFill>
              <a:srgbClr val="82C9C5">
                <a:alpha val="4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257" name="Google Shape;257;p8"/>
          <p:cNvSpPr/>
          <p:nvPr/>
        </p:nvSpPr>
        <p:spPr>
          <a:xfrm>
            <a:off x="7025332" y="2958972"/>
            <a:ext cx="113230" cy="113230"/>
          </a:xfrm>
          <a:prstGeom prst="ellipse">
            <a:avLst/>
          </a:prstGeom>
          <a:gradFill>
            <a:gsLst>
              <a:gs pos="0">
                <a:srgbClr val="82C9C5"/>
              </a:gs>
              <a:gs pos="100000">
                <a:srgbClr val="236FA7"/>
              </a:gs>
            </a:gsLst>
            <a:lin ang="2700000" scaled="0"/>
          </a:gradFill>
          <a:ln cap="flat" cmpd="sng" w="34925">
            <a:solidFill>
              <a:srgbClr val="82C9C5">
                <a:alpha val="4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258" name="Google Shape;258;p8"/>
          <p:cNvSpPr/>
          <p:nvPr/>
        </p:nvSpPr>
        <p:spPr>
          <a:xfrm>
            <a:off x="5022807" y="2249642"/>
            <a:ext cx="113230" cy="113230"/>
          </a:xfrm>
          <a:prstGeom prst="ellipse">
            <a:avLst/>
          </a:prstGeom>
          <a:gradFill>
            <a:gsLst>
              <a:gs pos="0">
                <a:srgbClr val="82C9C5"/>
              </a:gs>
              <a:gs pos="100000">
                <a:srgbClr val="236FA7"/>
              </a:gs>
            </a:gsLst>
            <a:lin ang="2700000" scaled="0"/>
          </a:gradFill>
          <a:ln cap="flat" cmpd="sng" w="34925">
            <a:solidFill>
              <a:srgbClr val="82C9C5">
                <a:alpha val="4980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grpSp>
        <p:nvGrpSpPr>
          <p:cNvPr id="259" name="Google Shape;259;p8"/>
          <p:cNvGrpSpPr/>
          <p:nvPr/>
        </p:nvGrpSpPr>
        <p:grpSpPr>
          <a:xfrm>
            <a:off x="0" y="458933"/>
            <a:ext cx="1112109" cy="465222"/>
            <a:chOff x="160637" y="545432"/>
            <a:chExt cx="1112109" cy="465222"/>
          </a:xfrm>
        </p:grpSpPr>
        <p:sp>
          <p:nvSpPr>
            <p:cNvPr id="260" name="Google Shape;260;p8"/>
            <p:cNvSpPr/>
            <p:nvPr/>
          </p:nvSpPr>
          <p:spPr>
            <a:xfrm>
              <a:off x="160637" y="545432"/>
              <a:ext cx="856505" cy="465222"/>
            </a:xfrm>
            <a:prstGeom prst="rect">
              <a:avLst/>
            </a:prstGeom>
            <a:gradFill>
              <a:gsLst>
                <a:gs pos="0">
                  <a:srgbClr val="82C9C5"/>
                </a:gs>
                <a:gs pos="1000">
                  <a:srgbClr val="82C9C5"/>
                </a:gs>
                <a:gs pos="81000">
                  <a:srgbClr val="236FA7"/>
                </a:gs>
                <a:gs pos="100000">
                  <a:srgbClr val="236FA7"/>
                </a:gs>
              </a:gsLst>
              <a:lin ang="2700000" scaled="0"/>
            </a:gradFill>
            <a:ln>
              <a:noFill/>
            </a:ln>
            <a:effectLst>
              <a:outerShdw blurRad="101600" rotWithShape="0" algn="tl" dir="2700000" dist="381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1" name="Google Shape;261;p8"/>
            <p:cNvSpPr/>
            <p:nvPr/>
          </p:nvSpPr>
          <p:spPr>
            <a:xfrm>
              <a:off x="1149179" y="545432"/>
              <a:ext cx="123567" cy="465222"/>
            </a:xfrm>
            <a:prstGeom prst="rect">
              <a:avLst/>
            </a:prstGeom>
            <a:gradFill>
              <a:gsLst>
                <a:gs pos="0">
                  <a:srgbClr val="82C9C5"/>
                </a:gs>
                <a:gs pos="1000">
                  <a:srgbClr val="82C9C5"/>
                </a:gs>
                <a:gs pos="81000">
                  <a:srgbClr val="236FA7"/>
                </a:gs>
                <a:gs pos="100000">
                  <a:srgbClr val="236FA7"/>
                </a:gs>
              </a:gsLst>
              <a:lin ang="2700000" scaled="0"/>
            </a:gradFill>
            <a:ln>
              <a:noFill/>
            </a:ln>
            <a:effectLst>
              <a:outerShdw blurRad="101600" rotWithShape="0" algn="tl" dir="2700000" dist="381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62" name="Google Shape;262;p8"/>
          <p:cNvSpPr txBox="1"/>
          <p:nvPr/>
        </p:nvSpPr>
        <p:spPr>
          <a:xfrm flipH="1">
            <a:off x="1367790" y="453390"/>
            <a:ext cx="6433185" cy="5219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3A3838"/>
                </a:solidFill>
                <a:latin typeface="Arial"/>
                <a:ea typeface="Arial"/>
                <a:cs typeface="Arial"/>
                <a:sym typeface="Arial"/>
              </a:rPr>
              <a:t>Problems with Existing Treatments</a:t>
            </a:r>
            <a:endParaRPr/>
          </a:p>
        </p:txBody>
      </p:sp>
      <p:sp>
        <p:nvSpPr>
          <p:cNvPr id="263" name="Google Shape;263;p8"/>
          <p:cNvSpPr txBox="1"/>
          <p:nvPr/>
        </p:nvSpPr>
        <p:spPr>
          <a:xfrm flipH="1">
            <a:off x="10128651" y="502509"/>
            <a:ext cx="1894473" cy="4603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82C9C5"/>
                </a:solidFill>
                <a:latin typeface="Arial"/>
                <a:ea typeface="Arial"/>
                <a:cs typeface="Arial"/>
                <a:sym typeface="Arial"/>
              </a:rPr>
              <a:t>PART  02</a:t>
            </a:r>
            <a:endParaRPr b="1" sz="2400">
              <a:solidFill>
                <a:srgbClr val="82C9C5"/>
              </a:solidFill>
              <a:latin typeface="Arial"/>
              <a:ea typeface="Arial"/>
              <a:cs typeface="Arial"/>
              <a:sym typeface="Arial"/>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5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500"/>
                                        <p:tgtEl>
                                          <p:spTgt spid="240"/>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500"/>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500"/>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500"/>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500"/>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5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51"/>
                                        </p:tgtEl>
                                        <p:attrNameLst>
                                          <p:attrName>style.visibility</p:attrName>
                                        </p:attrNameLst>
                                      </p:cBhvr>
                                      <p:to>
                                        <p:strVal val="visible"/>
                                      </p:to>
                                    </p:set>
                                    <p:anim calcmode="lin" valueType="num">
                                      <p:cBhvr additive="base">
                                        <p:cTn dur="500"/>
                                        <p:tgtEl>
                                          <p:spTgt spid="25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52"/>
                                        </p:tgtEl>
                                        <p:attrNameLst>
                                          <p:attrName>style.visibility</p:attrName>
                                        </p:attrNameLst>
                                      </p:cBhvr>
                                      <p:to>
                                        <p:strVal val="visible"/>
                                      </p:to>
                                    </p:set>
                                    <p:anim calcmode="lin" valueType="num">
                                      <p:cBhvr additive="base">
                                        <p:cTn dur="500"/>
                                        <p:tgtEl>
                                          <p:spTgt spid="25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53"/>
                                        </p:tgtEl>
                                        <p:attrNameLst>
                                          <p:attrName>style.visibility</p:attrName>
                                        </p:attrNameLst>
                                      </p:cBhvr>
                                      <p:to>
                                        <p:strVal val="visible"/>
                                      </p:to>
                                    </p:set>
                                    <p:anim calcmode="lin" valueType="num">
                                      <p:cBhvr additive="base">
                                        <p:cTn dur="500"/>
                                        <p:tgtEl>
                                          <p:spTgt spid="25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54"/>
                                        </p:tgtEl>
                                        <p:attrNameLst>
                                          <p:attrName>style.visibility</p:attrName>
                                        </p:attrNameLst>
                                      </p:cBhvr>
                                      <p:to>
                                        <p:strVal val="visible"/>
                                      </p:to>
                                    </p:set>
                                    <p:anim calcmode="lin" valueType="num">
                                      <p:cBhvr additive="base">
                                        <p:cTn dur="500"/>
                                        <p:tgtEl>
                                          <p:spTgt spid="25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48"/>
                                        </p:tgtEl>
                                        <p:attrNameLst>
                                          <p:attrName>style.visibility</p:attrName>
                                        </p:attrNameLst>
                                      </p:cBhvr>
                                      <p:to>
                                        <p:strVal val="visible"/>
                                      </p:to>
                                    </p:set>
                                    <p:anim calcmode="lin" valueType="num">
                                      <p:cBhvr additive="base">
                                        <p:cTn dur="500"/>
                                        <p:tgtEl>
                                          <p:spTgt spid="24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47"/>
                                        </p:tgtEl>
                                        <p:attrNameLst>
                                          <p:attrName>style.visibility</p:attrName>
                                        </p:attrNameLst>
                                      </p:cBhvr>
                                      <p:to>
                                        <p:strVal val="visible"/>
                                      </p:to>
                                    </p:set>
                                    <p:anim calcmode="lin" valueType="num">
                                      <p:cBhvr additive="base">
                                        <p:cTn dur="500"/>
                                        <p:tgtEl>
                                          <p:spTgt spid="24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49"/>
                                        </p:tgtEl>
                                        <p:attrNameLst>
                                          <p:attrName>style.visibility</p:attrName>
                                        </p:attrNameLst>
                                      </p:cBhvr>
                                      <p:to>
                                        <p:strVal val="visible"/>
                                      </p:to>
                                    </p:set>
                                    <p:anim calcmode="lin" valueType="num">
                                      <p:cBhvr additive="base">
                                        <p:cTn dur="500"/>
                                        <p:tgtEl>
                                          <p:spTgt spid="24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50"/>
                                        </p:tgtEl>
                                        <p:attrNameLst>
                                          <p:attrName>style.visibility</p:attrName>
                                        </p:attrNameLst>
                                      </p:cBhvr>
                                      <p:to>
                                        <p:strVal val="visible"/>
                                      </p:to>
                                    </p:set>
                                    <p:anim calcmode="lin" valueType="num">
                                      <p:cBhvr additive="base">
                                        <p:cTn dur="500"/>
                                        <p:tgtEl>
                                          <p:spTgt spid="25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9"/>
          <p:cNvPicPr preferRelativeResize="0"/>
          <p:nvPr/>
        </p:nvPicPr>
        <p:blipFill rotWithShape="1">
          <a:blip r:embed="rId3">
            <a:alphaModFix/>
          </a:blip>
          <a:srcRect b="0" l="40643" r="3801" t="0"/>
          <a:stretch/>
        </p:blipFill>
        <p:spPr>
          <a:xfrm flipH="1">
            <a:off x="0" y="0"/>
            <a:ext cx="12192000" cy="6858000"/>
          </a:xfrm>
          <a:prstGeom prst="rect">
            <a:avLst/>
          </a:prstGeom>
          <a:noFill/>
          <a:ln>
            <a:noFill/>
          </a:ln>
        </p:spPr>
      </p:pic>
      <p:sp>
        <p:nvSpPr>
          <p:cNvPr id="269" name="Google Shape;269;p9"/>
          <p:cNvSpPr/>
          <p:nvPr/>
        </p:nvSpPr>
        <p:spPr>
          <a:xfrm>
            <a:off x="0" y="0"/>
            <a:ext cx="12192000" cy="6858001"/>
          </a:xfrm>
          <a:prstGeom prst="rect">
            <a:avLst/>
          </a:prstGeom>
          <a:gradFill>
            <a:gsLst>
              <a:gs pos="0">
                <a:srgbClr val="FFFFFF">
                  <a:alpha val="55686"/>
                </a:srgbClr>
              </a:gs>
              <a:gs pos="1000">
                <a:srgbClr val="FFFFFF">
                  <a:alpha val="55686"/>
                </a:srgbClr>
              </a:gs>
              <a:gs pos="81000">
                <a:schemeClr val="lt1"/>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Arial"/>
              <a:ea typeface="Arial"/>
              <a:cs typeface="Arial"/>
              <a:sym typeface="Arial"/>
            </a:endParaRPr>
          </a:p>
        </p:txBody>
      </p:sp>
      <p:sp>
        <p:nvSpPr>
          <p:cNvPr id="270" name="Google Shape;270;p9"/>
          <p:cNvSpPr/>
          <p:nvPr/>
        </p:nvSpPr>
        <p:spPr>
          <a:xfrm>
            <a:off x="10263" y="1577862"/>
            <a:ext cx="12184173" cy="2776377"/>
          </a:xfrm>
          <a:prstGeom prst="rect">
            <a:avLst/>
          </a:prstGeom>
          <a:blipFill rotWithShape="1">
            <a:blip r:embed="rId4">
              <a:alphaModFix/>
            </a:blip>
            <a:stretch>
              <a:fillRect b="-96352" l="0" r="0" t="-96352"/>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1" name="Google Shape;271;p9"/>
          <p:cNvSpPr/>
          <p:nvPr/>
        </p:nvSpPr>
        <p:spPr>
          <a:xfrm>
            <a:off x="10264" y="1577862"/>
            <a:ext cx="12181736" cy="2776377"/>
          </a:xfrm>
          <a:prstGeom prst="rect">
            <a:avLst/>
          </a:prstGeom>
          <a:gradFill>
            <a:gsLst>
              <a:gs pos="0">
                <a:srgbClr val="82C9C5">
                  <a:alpha val="33725"/>
                </a:srgbClr>
              </a:gs>
              <a:gs pos="1000">
                <a:srgbClr val="82C9C5">
                  <a:alpha val="33725"/>
                </a:srgbClr>
              </a:gs>
              <a:gs pos="100000">
                <a:srgbClr val="236FA7">
                  <a:alpha val="7843"/>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2" name="Google Shape;272;p9"/>
          <p:cNvSpPr txBox="1"/>
          <p:nvPr/>
        </p:nvSpPr>
        <p:spPr>
          <a:xfrm>
            <a:off x="2520950" y="5188585"/>
            <a:ext cx="7019290" cy="737235"/>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i="1" lang="en-US" sz="1400">
                <a:solidFill>
                  <a:schemeClr val="dk1"/>
                </a:solidFill>
                <a:latin typeface="Open Sans"/>
                <a:ea typeface="Open Sans"/>
                <a:cs typeface="Open Sans"/>
                <a:sym typeface="Open Sans"/>
              </a:rPr>
              <a:t>Our work is a product for first aid to burn patients. This product relieves patients' pain and is characterized by easy first aid.</a:t>
            </a:r>
            <a:endParaRPr/>
          </a:p>
        </p:txBody>
      </p:sp>
      <p:sp>
        <p:nvSpPr>
          <p:cNvPr id="273" name="Google Shape;273;p9"/>
          <p:cNvSpPr txBox="1"/>
          <p:nvPr/>
        </p:nvSpPr>
        <p:spPr>
          <a:xfrm>
            <a:off x="3255794" y="4541195"/>
            <a:ext cx="5702935" cy="70675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82C9C5"/>
                </a:solidFill>
                <a:latin typeface="Arial"/>
                <a:ea typeface="Arial"/>
                <a:cs typeface="Arial"/>
                <a:sym typeface="Arial"/>
              </a:rPr>
              <a:t>Solution of Our Project</a:t>
            </a:r>
            <a:endParaRPr b="1" sz="4000">
              <a:solidFill>
                <a:srgbClr val="82C9C5"/>
              </a:solidFill>
              <a:latin typeface="Arial"/>
              <a:ea typeface="Arial"/>
              <a:cs typeface="Arial"/>
              <a:sym typeface="Arial"/>
            </a:endParaRPr>
          </a:p>
        </p:txBody>
      </p:sp>
      <p:sp>
        <p:nvSpPr>
          <p:cNvPr id="274" name="Google Shape;274;p9"/>
          <p:cNvSpPr/>
          <p:nvPr/>
        </p:nvSpPr>
        <p:spPr>
          <a:xfrm>
            <a:off x="11051496" y="1826492"/>
            <a:ext cx="363581" cy="363581"/>
          </a:xfrm>
          <a:prstGeom prst="plus">
            <a:avLst>
              <a:gd fmla="val 34749" name="adj"/>
            </a:avLst>
          </a:prstGeom>
          <a:solidFill>
            <a:schemeClr val="lt1">
              <a:alpha val="55686"/>
            </a:schemeClr>
          </a:solidFill>
          <a:ln>
            <a:noFill/>
          </a:ln>
          <a:effectLst>
            <a:outerShdw blurRad="254000" rotWithShape="0" algn="tl" dir="2700000" dist="635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5" name="Google Shape;275;p9"/>
          <p:cNvSpPr/>
          <p:nvPr/>
        </p:nvSpPr>
        <p:spPr>
          <a:xfrm>
            <a:off x="2838463" y="1577863"/>
            <a:ext cx="6527772" cy="2776377"/>
          </a:xfrm>
          <a:custGeom>
            <a:rect b="b" l="l" r="r" t="t"/>
            <a:pathLst>
              <a:path extrusionOk="0" h="2776377" w="6527772">
                <a:moveTo>
                  <a:pt x="5348133" y="0"/>
                </a:moveTo>
                <a:lnTo>
                  <a:pt x="6214563" y="0"/>
                </a:lnTo>
                <a:lnTo>
                  <a:pt x="6271280" y="117737"/>
                </a:lnTo>
                <a:cubicBezTo>
                  <a:pt x="6436441" y="508223"/>
                  <a:pt x="6527772" y="937540"/>
                  <a:pt x="6527772" y="1388188"/>
                </a:cubicBezTo>
                <a:cubicBezTo>
                  <a:pt x="6527772" y="1838837"/>
                  <a:pt x="6436441" y="2268154"/>
                  <a:pt x="6271280" y="2658640"/>
                </a:cubicBezTo>
                <a:lnTo>
                  <a:pt x="6214563" y="2776377"/>
                </a:lnTo>
                <a:lnTo>
                  <a:pt x="5348131" y="2776377"/>
                </a:lnTo>
                <a:lnTo>
                  <a:pt x="5466199" y="2582031"/>
                </a:lnTo>
                <a:cubicBezTo>
                  <a:pt x="5658984" y="2227146"/>
                  <a:pt x="5768491" y="1820455"/>
                  <a:pt x="5768491" y="1388187"/>
                </a:cubicBezTo>
                <a:cubicBezTo>
                  <a:pt x="5768491" y="955920"/>
                  <a:pt x="5658984" y="549229"/>
                  <a:pt x="5466199" y="194343"/>
                </a:cubicBezTo>
                <a:close/>
                <a:moveTo>
                  <a:pt x="313209" y="0"/>
                </a:moveTo>
                <a:lnTo>
                  <a:pt x="1179638" y="0"/>
                </a:lnTo>
                <a:lnTo>
                  <a:pt x="1061572" y="194343"/>
                </a:lnTo>
                <a:cubicBezTo>
                  <a:pt x="868786" y="549229"/>
                  <a:pt x="759279" y="955920"/>
                  <a:pt x="759279" y="1388187"/>
                </a:cubicBezTo>
                <a:cubicBezTo>
                  <a:pt x="759279" y="1820455"/>
                  <a:pt x="868786" y="2227146"/>
                  <a:pt x="1061572" y="2582031"/>
                </a:cubicBezTo>
                <a:lnTo>
                  <a:pt x="1179640" y="2776377"/>
                </a:lnTo>
                <a:lnTo>
                  <a:pt x="313210" y="2776377"/>
                </a:lnTo>
                <a:lnTo>
                  <a:pt x="256493" y="2658640"/>
                </a:lnTo>
                <a:cubicBezTo>
                  <a:pt x="91331" y="2268154"/>
                  <a:pt x="0" y="1838837"/>
                  <a:pt x="0" y="1388188"/>
                </a:cubicBezTo>
                <a:cubicBezTo>
                  <a:pt x="0" y="937540"/>
                  <a:pt x="91331" y="508223"/>
                  <a:pt x="256493" y="117737"/>
                </a:cubicBezTo>
                <a:close/>
              </a:path>
            </a:pathLst>
          </a:custGeom>
          <a:gradFill>
            <a:gsLst>
              <a:gs pos="0">
                <a:srgbClr val="82C9C5"/>
              </a:gs>
              <a:gs pos="1000">
                <a:srgbClr val="82C9C5"/>
              </a:gs>
              <a:gs pos="100000">
                <a:srgbClr val="236FA7"/>
              </a:gs>
            </a:gsLst>
            <a:lin ang="5400000" scaled="0"/>
          </a:gradFill>
          <a:ln>
            <a:noFill/>
          </a:ln>
          <a:effectLst>
            <a:outerShdw blurRad="101600" rotWithShape="0" algn="tl" dir="2700000" dist="381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76" name="Google Shape;276;p9"/>
          <p:cNvGrpSpPr/>
          <p:nvPr/>
        </p:nvGrpSpPr>
        <p:grpSpPr>
          <a:xfrm>
            <a:off x="4887305" y="1766101"/>
            <a:ext cx="2437914" cy="2437912"/>
            <a:chOff x="4887305" y="1973881"/>
            <a:chExt cx="2437914" cy="2437912"/>
          </a:xfrm>
        </p:grpSpPr>
        <p:sp>
          <p:nvSpPr>
            <p:cNvPr id="277" name="Google Shape;277;p9"/>
            <p:cNvSpPr/>
            <p:nvPr/>
          </p:nvSpPr>
          <p:spPr>
            <a:xfrm>
              <a:off x="4887305" y="1973881"/>
              <a:ext cx="2437914" cy="2437912"/>
            </a:xfrm>
            <a:prstGeom prst="ellipse">
              <a:avLst/>
            </a:prstGeom>
            <a:solidFill>
              <a:schemeClr val="lt1"/>
            </a:solidFill>
            <a:ln>
              <a:noFill/>
            </a:ln>
            <a:effectLst>
              <a:outerShdw blurRad="101600" rotWithShape="0" algn="tl" dir="2700000" dist="3810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8" name="Google Shape;278;p9"/>
            <p:cNvSpPr txBox="1"/>
            <p:nvPr/>
          </p:nvSpPr>
          <p:spPr>
            <a:xfrm>
              <a:off x="5397111" y="2413688"/>
              <a:ext cx="1431802" cy="1323439"/>
            </a:xfrm>
            <a:prstGeom prst="rect">
              <a:avLst/>
            </a:prstGeom>
            <a:noFill/>
            <a:ln>
              <a:noFill/>
            </a:ln>
            <a:effectLst>
              <a:outerShdw blurRad="101600" rotWithShape="0" algn="tl" dir="2700000" dist="38100">
                <a:srgbClr val="000000">
                  <a:alpha val="24705"/>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8000">
                  <a:solidFill>
                    <a:srgbClr val="82C9C5"/>
                  </a:solidFill>
                  <a:latin typeface="Arial"/>
                  <a:ea typeface="Arial"/>
                  <a:cs typeface="Arial"/>
                  <a:sym typeface="Arial"/>
                </a:rPr>
                <a:t>03</a:t>
              </a:r>
              <a:endParaRPr b="1" sz="8000">
                <a:solidFill>
                  <a:srgbClr val="82C9C5"/>
                </a:solidFill>
                <a:latin typeface="Arial"/>
                <a:ea typeface="Arial"/>
                <a:cs typeface="Arial"/>
                <a:sym typeface="Arial"/>
              </a:endParaRPr>
            </a:p>
          </p:txBody>
        </p:sp>
        <p:sp>
          <p:nvSpPr>
            <p:cNvPr id="279" name="Google Shape;279;p9"/>
            <p:cNvSpPr txBox="1"/>
            <p:nvPr/>
          </p:nvSpPr>
          <p:spPr>
            <a:xfrm>
              <a:off x="5500614" y="3546453"/>
              <a:ext cx="1227640" cy="369332"/>
            </a:xfrm>
            <a:prstGeom prst="rect">
              <a:avLst/>
            </a:prstGeom>
            <a:noFill/>
            <a:ln>
              <a:noFill/>
            </a:ln>
            <a:effectLst>
              <a:outerShdw blurRad="101600" rotWithShape="0" algn="tl" dir="2700000" dist="38100">
                <a:srgbClr val="000000">
                  <a:alpha val="24705"/>
                </a:srgbClr>
              </a:outerShdw>
            </a:effectLst>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rgbClr val="82C9C5"/>
                  </a:solidFill>
                  <a:latin typeface="Arial"/>
                  <a:ea typeface="Arial"/>
                  <a:cs typeface="Arial"/>
                  <a:sym typeface="Arial"/>
                </a:rPr>
                <a:t>PART</a:t>
              </a:r>
              <a:endParaRPr sz="1800">
                <a:solidFill>
                  <a:srgbClr val="82C9C5"/>
                </a:solidFill>
                <a:latin typeface="Arial"/>
                <a:ea typeface="Arial"/>
                <a:cs typeface="Arial"/>
                <a:sym typeface="Arial"/>
              </a:endParaRPr>
            </a:p>
          </p:txBody>
        </p:sp>
      </p:grpSp>
      <p:sp>
        <p:nvSpPr>
          <p:cNvPr id="280" name="Google Shape;280;p9"/>
          <p:cNvSpPr/>
          <p:nvPr/>
        </p:nvSpPr>
        <p:spPr>
          <a:xfrm>
            <a:off x="363508" y="3779349"/>
            <a:ext cx="221108" cy="221108"/>
          </a:xfrm>
          <a:prstGeom prst="plus">
            <a:avLst>
              <a:gd fmla="val 34749" name="adj"/>
            </a:avLst>
          </a:prstGeom>
          <a:solidFill>
            <a:schemeClr val="lt1">
              <a:alpha val="55686"/>
            </a:schemeClr>
          </a:solidFill>
          <a:ln>
            <a:noFill/>
          </a:ln>
          <a:effectLst>
            <a:outerShdw blurRad="254000" rotWithShape="0" algn="tl" dir="2700000" dist="635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81" name="Google Shape;281;p9"/>
          <p:cNvGrpSpPr/>
          <p:nvPr/>
        </p:nvGrpSpPr>
        <p:grpSpPr>
          <a:xfrm>
            <a:off x="3209290" y="6068060"/>
            <a:ext cx="5810250" cy="275590"/>
            <a:chOff x="5483" y="9404"/>
            <a:chExt cx="9150" cy="434"/>
          </a:xfrm>
        </p:grpSpPr>
        <p:sp>
          <p:nvSpPr>
            <p:cNvPr id="282" name="Google Shape;282;p9"/>
            <p:cNvSpPr txBox="1"/>
            <p:nvPr/>
          </p:nvSpPr>
          <p:spPr>
            <a:xfrm>
              <a:off x="9972" y="9404"/>
              <a:ext cx="1833" cy="43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7F7F7F"/>
                </a:buClr>
                <a:buSzPts val="1200"/>
                <a:buFont typeface="Noto Sans Symbols"/>
                <a:buChar char="🞐"/>
              </a:pPr>
              <a:r>
                <a:rPr lang="en-US" sz="1200">
                  <a:solidFill>
                    <a:srgbClr val="7F7F7F"/>
                  </a:solidFill>
                  <a:latin typeface="Arial"/>
                  <a:ea typeface="Arial"/>
                  <a:cs typeface="Arial"/>
                  <a:sym typeface="Arial"/>
                </a:rPr>
                <a:t>Less Pain</a:t>
              </a:r>
              <a:endParaRPr sz="1200">
                <a:solidFill>
                  <a:srgbClr val="7F7F7F"/>
                </a:solidFill>
                <a:latin typeface="Arial"/>
                <a:ea typeface="Arial"/>
                <a:cs typeface="Arial"/>
                <a:sym typeface="Arial"/>
              </a:endParaRPr>
            </a:p>
          </p:txBody>
        </p:sp>
        <p:sp>
          <p:nvSpPr>
            <p:cNvPr id="283" name="Google Shape;283;p9"/>
            <p:cNvSpPr txBox="1"/>
            <p:nvPr/>
          </p:nvSpPr>
          <p:spPr>
            <a:xfrm>
              <a:off x="7430" y="9404"/>
              <a:ext cx="2370" cy="43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7F7F7F"/>
                </a:buClr>
                <a:buSzPts val="1200"/>
                <a:buFont typeface="Noto Sans Symbols"/>
                <a:buChar char="🞐"/>
              </a:pPr>
              <a:r>
                <a:rPr lang="en-US" sz="1200">
                  <a:solidFill>
                    <a:srgbClr val="7F7F7F"/>
                  </a:solidFill>
                  <a:latin typeface="Arial"/>
                  <a:ea typeface="Arial"/>
                  <a:cs typeface="Arial"/>
                  <a:sym typeface="Arial"/>
                </a:rPr>
                <a:t>Foaming Type</a:t>
              </a:r>
              <a:endParaRPr sz="1200">
                <a:solidFill>
                  <a:srgbClr val="7F7F7F"/>
                </a:solidFill>
                <a:latin typeface="Arial"/>
                <a:ea typeface="Arial"/>
                <a:cs typeface="Arial"/>
                <a:sym typeface="Arial"/>
              </a:endParaRPr>
            </a:p>
          </p:txBody>
        </p:sp>
        <p:sp>
          <p:nvSpPr>
            <p:cNvPr id="284" name="Google Shape;284;p9"/>
            <p:cNvSpPr txBox="1"/>
            <p:nvPr/>
          </p:nvSpPr>
          <p:spPr>
            <a:xfrm>
              <a:off x="5483" y="9404"/>
              <a:ext cx="1775" cy="434"/>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rgbClr val="7F7F7F"/>
                </a:buClr>
                <a:buSzPts val="1200"/>
                <a:buFont typeface="Noto Sans Symbols"/>
                <a:buChar char="🞐"/>
              </a:pPr>
              <a:r>
                <a:rPr lang="en-US" sz="1200">
                  <a:solidFill>
                    <a:srgbClr val="7F7F7F"/>
                  </a:solidFill>
                  <a:latin typeface="Arial"/>
                  <a:ea typeface="Arial"/>
                  <a:cs typeface="Arial"/>
                  <a:sym typeface="Arial"/>
                </a:rPr>
                <a:t>Spider Silk</a:t>
              </a:r>
              <a:endParaRPr sz="1200">
                <a:solidFill>
                  <a:srgbClr val="7F7F7F"/>
                </a:solidFill>
                <a:latin typeface="Arial"/>
                <a:ea typeface="Arial"/>
                <a:cs typeface="Arial"/>
                <a:sym typeface="Arial"/>
              </a:endParaRPr>
            </a:p>
          </p:txBody>
        </p:sp>
        <p:sp>
          <p:nvSpPr>
            <p:cNvPr id="285" name="Google Shape;285;p9"/>
            <p:cNvSpPr txBox="1"/>
            <p:nvPr/>
          </p:nvSpPr>
          <p:spPr>
            <a:xfrm>
              <a:off x="11977" y="9404"/>
              <a:ext cx="2656" cy="43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7F7F7F"/>
                </a:buClr>
                <a:buSzPts val="1200"/>
                <a:buFont typeface="Noto Sans Symbols"/>
                <a:buChar char="🞐"/>
              </a:pPr>
              <a:r>
                <a:rPr lang="en-US" sz="1200">
                  <a:solidFill>
                    <a:srgbClr val="7F7F7F"/>
                  </a:solidFill>
                  <a:latin typeface="Arial"/>
                  <a:ea typeface="Arial"/>
                  <a:cs typeface="Arial"/>
                  <a:sym typeface="Arial"/>
                </a:rPr>
                <a:t>Easy Application</a:t>
              </a:r>
              <a:endParaRPr sz="1200">
                <a:solidFill>
                  <a:srgbClr val="7F7F7F"/>
                </a:solidFill>
                <a:latin typeface="Arial"/>
                <a:ea typeface="Arial"/>
                <a:cs typeface="Arial"/>
                <a:sym typeface="Arial"/>
              </a:endParaRPr>
            </a:p>
          </p:txBody>
        </p:sp>
      </p:grpSp>
    </p:spTree>
  </p:cSld>
  <p:clrMapOvr>
    <a:masterClrMapping/>
  </p:clrMapOvr>
  <p:transition advClick="0" spd="slow" p14:dur="1600">
    <p:blinds dir="ver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74"/>
                                        </p:tgtEl>
                                        <p:attrNameLst>
                                          <p:attrName>style.visibility</p:attrName>
                                        </p:attrNameLst>
                                      </p:cBhvr>
                                      <p:to>
                                        <p:strVal val="visible"/>
                                      </p:to>
                                    </p:set>
                                    <p:anim calcmode="lin" valueType="num">
                                      <p:cBhvr additive="base">
                                        <p:cTn dur="500"/>
                                        <p:tgtEl>
                                          <p:spTgt spid="274"/>
                                        </p:tgtEl>
                                        <p:attrNameLst>
                                          <p:attrName>ppt_w</p:attrName>
                                        </p:attrNameLst>
                                      </p:cBhvr>
                                      <p:tavLst>
                                        <p:tav fmla="" tm="0">
                                          <p:val>
                                            <p:strVal val="0"/>
                                          </p:val>
                                        </p:tav>
                                        <p:tav fmla="" tm="100000">
                                          <p:val>
                                            <p:strVal val="#ppt_w"/>
                                          </p:val>
                                        </p:tav>
                                      </p:tavLst>
                                    </p:anim>
                                    <p:anim calcmode="lin" valueType="num">
                                      <p:cBhvr additive="base">
                                        <p:cTn dur="500"/>
                                        <p:tgtEl>
                                          <p:spTgt spid="27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80"/>
                                        </p:tgtEl>
                                        <p:attrNameLst>
                                          <p:attrName>style.visibility</p:attrName>
                                        </p:attrNameLst>
                                      </p:cBhvr>
                                      <p:to>
                                        <p:strVal val="visible"/>
                                      </p:to>
                                    </p:set>
                                    <p:anim calcmode="lin" valueType="num">
                                      <p:cBhvr additive="base">
                                        <p:cTn dur="500"/>
                                        <p:tgtEl>
                                          <p:spTgt spid="280"/>
                                        </p:tgtEl>
                                        <p:attrNameLst>
                                          <p:attrName>ppt_w</p:attrName>
                                        </p:attrNameLst>
                                      </p:cBhvr>
                                      <p:tavLst>
                                        <p:tav fmla="" tm="0">
                                          <p:val>
                                            <p:strVal val="0"/>
                                          </p:val>
                                        </p:tav>
                                        <p:tav fmla="" tm="100000">
                                          <p:val>
                                            <p:strVal val="#ppt_w"/>
                                          </p:val>
                                        </p:tav>
                                      </p:tavLst>
                                    </p:anim>
                                    <p:anim calcmode="lin" valueType="num">
                                      <p:cBhvr additive="base">
                                        <p:cTn dur="500"/>
                                        <p:tgtEl>
                                          <p:spTgt spid="280"/>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500"/>
                                        <p:tgtEl>
                                          <p:spTgt spid="270"/>
                                        </p:tgtEl>
                                      </p:cBhvr>
                                    </p:animEffect>
                                  </p:childTnLst>
                                </p:cTn>
                              </p:par>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500"/>
                                        <p:tgtEl>
                                          <p:spTgt spid="271"/>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500"/>
                                        <p:tgtEl>
                                          <p:spTgt spid="275"/>
                                        </p:tgtEl>
                                      </p:cBhvr>
                                    </p:animEffect>
                                  </p:childTnLst>
                                </p:cTn>
                              </p:par>
                              <p:par>
                                <p:cTn fill="hold" nodeType="withEffect" presetClass="entr" presetID="2" presetSubtype="1">
                                  <p:stCondLst>
                                    <p:cond delay="250"/>
                                  </p:stCondLst>
                                  <p:childTnLst>
                                    <p:set>
                                      <p:cBhvr>
                                        <p:cTn dur="1" fill="hold">
                                          <p:stCondLst>
                                            <p:cond delay="0"/>
                                          </p:stCondLst>
                                        </p:cTn>
                                        <p:tgtEl>
                                          <p:spTgt spid="276"/>
                                        </p:tgtEl>
                                        <p:attrNameLst>
                                          <p:attrName>style.visibility</p:attrName>
                                        </p:attrNameLst>
                                      </p:cBhvr>
                                      <p:to>
                                        <p:strVal val="visible"/>
                                      </p:to>
                                    </p:set>
                                    <p:anim calcmode="lin" valueType="num">
                                      <p:cBhvr additive="base">
                                        <p:cTn dur="750"/>
                                        <p:tgtEl>
                                          <p:spTgt spid="276"/>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750"/>
                                  </p:stCondLst>
                                  <p:childTnLst>
                                    <p:set>
                                      <p:cBhvr>
                                        <p:cTn dur="1" fill="hold">
                                          <p:stCondLst>
                                            <p:cond delay="0"/>
                                          </p:stCondLst>
                                        </p:cTn>
                                        <p:tgtEl>
                                          <p:spTgt spid="273"/>
                                        </p:tgtEl>
                                        <p:attrNameLst>
                                          <p:attrName>style.visibility</p:attrName>
                                        </p:attrNameLst>
                                      </p:cBhvr>
                                      <p:to>
                                        <p:strVal val="visible"/>
                                      </p:to>
                                    </p:set>
                                    <p:animEffect filter="fade" transition="in">
                                      <p:cBhvr>
                                        <p:cTn dur="500"/>
                                        <p:tgtEl>
                                          <p:spTgt spid="273"/>
                                        </p:tgtEl>
                                      </p:cBhvr>
                                    </p:animEffect>
                                  </p:childTnLst>
                                </p:cTn>
                              </p:par>
                              <p:par>
                                <p:cTn fill="hold" nodeType="withEffect" presetClass="entr" presetID="10" presetSubtype="0">
                                  <p:stCondLst>
                                    <p:cond delay="1250"/>
                                  </p:stCondLst>
                                  <p:childTnLst>
                                    <p:set>
                                      <p:cBhvr>
                                        <p:cTn dur="1" fill="hold">
                                          <p:stCondLst>
                                            <p:cond delay="0"/>
                                          </p:stCondLst>
                                        </p:cTn>
                                        <p:tgtEl>
                                          <p:spTgt spid="272"/>
                                        </p:tgtEl>
                                        <p:attrNameLst>
                                          <p:attrName>style.visibility</p:attrName>
                                        </p:attrNameLst>
                                      </p:cBhvr>
                                      <p:to>
                                        <p:strVal val="visible"/>
                                      </p:to>
                                    </p:set>
                                    <p:animEffect filter="fade" transition="in">
                                      <p:cBhvr>
                                        <p:cTn dur="500"/>
                                        <p:tgtEl>
                                          <p:spTgt spid="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soojae lee</dc:creator>
</cp:coreProperties>
</file>