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30929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6507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49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5815"/>
            <a:ext cx="8229600" cy="376886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6915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7375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6896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17375E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98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4989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4989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5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9497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9259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9497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69259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6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4F1F-99FA-C54E-A32F-BEFC96305AC1}" type="datetimeFigureOut">
              <a:rPr lang="en-US" smtClean="0"/>
              <a:t>8/26/12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D965-70B2-084D-AB4A-9425A070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1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3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6711"/>
            <a:ext cx="8229600" cy="417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5554F1F-99FA-C54E-A32F-BEFC96305AC1}" type="datetimeFigureOut">
              <a:rPr lang="en-US" smtClean="0"/>
              <a:pPr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0B1D965-70B2-084D-AB4A-9425A0705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>
              <a:lumMod val="7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6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P&amp;G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Kamm</dc:creator>
  <cp:lastModifiedBy>Joel Kamm</cp:lastModifiedBy>
  <cp:revision>3</cp:revision>
  <dcterms:created xsi:type="dcterms:W3CDTF">2012-08-22T12:58:16Z</dcterms:created>
  <dcterms:modified xsi:type="dcterms:W3CDTF">2012-08-27T02:00:42Z</dcterms:modified>
</cp:coreProperties>
</file>