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8439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017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SASE_logo_4color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87" y="5372143"/>
            <a:ext cx="3676239" cy="13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2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45554F1F-99FA-C54E-A32F-BEFC96305AC1}" type="datetimeFigureOut">
              <a:rPr lang="en-US" smtClean="0"/>
              <a:pPr/>
              <a:t>8/22/12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B1D965-70B2-084D-AB4A-9425A0705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69155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7375E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6896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17375E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45554F1F-99FA-C54E-A32F-BEFC96305AC1}" type="datetimeFigureOut">
              <a:rPr lang="en-US" smtClean="0"/>
              <a:pPr/>
              <a:t>8/22/12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B1D965-70B2-084D-AB4A-9425A0705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4393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4393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45554F1F-99FA-C54E-A32F-BEFC96305AC1}" type="datetimeFigureOut">
              <a:rPr lang="en-US" smtClean="0"/>
              <a:pPr/>
              <a:t>8/22/12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B1D965-70B2-084D-AB4A-9425A0705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7931"/>
            <a:ext cx="4040188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7693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67931"/>
            <a:ext cx="4041775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07693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45554F1F-99FA-C54E-A32F-BEFC96305AC1}" type="datetimeFigureOut">
              <a:rPr lang="en-US" smtClean="0"/>
              <a:pPr/>
              <a:t>8/22/12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B1D965-70B2-084D-AB4A-9425A0705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4F1F-99FA-C54E-A32F-BEFC96305AC1}" type="datetimeFigureOut">
              <a:rPr lang="en-US" smtClean="0"/>
              <a:t>8/22/12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D965-70B2-084D-AB4A-9425A070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12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3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6711"/>
            <a:ext cx="8229600" cy="4179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5554F1F-99FA-C54E-A32F-BEFC96305AC1}" type="datetimeFigureOut">
              <a:rPr lang="en-US" smtClean="0"/>
              <a:pPr/>
              <a:t>8/22/12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0B1D965-70B2-084D-AB4A-9425A0705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>
              <a:lumMod val="7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>
              <a:lumMod val="7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>
              <a:lumMod val="7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>
              <a:lumMod val="7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>
              <a:lumMod val="7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9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7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3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69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P&amp;G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Kamm</dc:creator>
  <cp:lastModifiedBy>Joel Kamm</cp:lastModifiedBy>
  <cp:revision>2</cp:revision>
  <dcterms:created xsi:type="dcterms:W3CDTF">2012-08-22T12:58:16Z</dcterms:created>
  <dcterms:modified xsi:type="dcterms:W3CDTF">2012-08-22T13:09:28Z</dcterms:modified>
</cp:coreProperties>
</file>