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5" r:id="rId3"/>
    <p:sldId id="467" r:id="rId4"/>
    <p:sldId id="477" r:id="rId5"/>
    <p:sldId id="411" r:id="rId6"/>
    <p:sldId id="412" r:id="rId7"/>
    <p:sldId id="424" r:id="rId8"/>
    <p:sldId id="423" r:id="rId9"/>
    <p:sldId id="430" r:id="rId10"/>
    <p:sldId id="431" r:id="rId11"/>
    <p:sldId id="437" r:id="rId12"/>
    <p:sldId id="446" r:id="rId13"/>
    <p:sldId id="441" r:id="rId14"/>
    <p:sldId id="450" r:id="rId15"/>
    <p:sldId id="452" r:id="rId16"/>
    <p:sldId id="451" r:id="rId17"/>
    <p:sldId id="453" r:id="rId18"/>
    <p:sldId id="454" r:id="rId19"/>
    <p:sldId id="455" r:id="rId20"/>
    <p:sldId id="456" r:id="rId21"/>
    <p:sldId id="458" r:id="rId22"/>
    <p:sldId id="459" r:id="rId23"/>
    <p:sldId id="468" r:id="rId24"/>
    <p:sldId id="469" r:id="rId25"/>
    <p:sldId id="447" r:id="rId26"/>
    <p:sldId id="449" r:id="rId27"/>
    <p:sldId id="471" r:id="rId28"/>
    <p:sldId id="448" r:id="rId29"/>
    <p:sldId id="460" r:id="rId30"/>
    <p:sldId id="472" r:id="rId31"/>
    <p:sldId id="462" r:id="rId32"/>
    <p:sldId id="463" r:id="rId33"/>
    <p:sldId id="464" r:id="rId34"/>
    <p:sldId id="465" r:id="rId35"/>
    <p:sldId id="466" r:id="rId36"/>
    <p:sldId id="461" r:id="rId37"/>
    <p:sldId id="473" r:id="rId38"/>
    <p:sldId id="474" r:id="rId39"/>
    <p:sldId id="475" r:id="rId40"/>
    <p:sldId id="476" r:id="rId4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365"/>
          </p14:sldIdLst>
        </p14:section>
        <p14:section name="Recap" id="{DB70342F-7672-7D48-871C-AD7A2B764009}">
          <p14:sldIdLst>
            <p14:sldId id="467"/>
            <p14:sldId id="477"/>
            <p14:sldId id="411"/>
            <p14:sldId id="412"/>
            <p14:sldId id="424"/>
            <p14:sldId id="423"/>
            <p14:sldId id="430"/>
            <p14:sldId id="431"/>
            <p14:sldId id="437"/>
            <p14:sldId id="446"/>
            <p14:sldId id="441"/>
            <p14:sldId id="450"/>
            <p14:sldId id="452"/>
            <p14:sldId id="451"/>
            <p14:sldId id="453"/>
            <p14:sldId id="454"/>
            <p14:sldId id="455"/>
            <p14:sldId id="456"/>
            <p14:sldId id="458"/>
            <p14:sldId id="459"/>
          </p14:sldIdLst>
        </p14:section>
        <p14:section name="Demo" id="{9AD7E56B-2109-544A-949E-EEACD7F2992B}">
          <p14:sldIdLst>
            <p14:sldId id="468"/>
            <p14:sldId id="469"/>
            <p14:sldId id="447"/>
            <p14:sldId id="449"/>
          </p14:sldIdLst>
        </p14:section>
        <p14:section name="Decomposition" id="{D82071B7-2F65-D642-BB7B-BBE363B44F3A}">
          <p14:sldIdLst>
            <p14:sldId id="471"/>
            <p14:sldId id="448"/>
            <p14:sldId id="460"/>
          </p14:sldIdLst>
        </p14:section>
        <p14:section name="Roomba" id="{0269091C-2062-B14E-8888-EC01EF6A52D3}">
          <p14:sldIdLst>
            <p14:sldId id="472"/>
            <p14:sldId id="462"/>
            <p14:sldId id="463"/>
            <p14:sldId id="464"/>
            <p14:sldId id="465"/>
            <p14:sldId id="466"/>
            <p14:sldId id="461"/>
          </p14:sldIdLst>
        </p14:section>
        <p14:section name="Debugging" id="{00DF62E1-957B-CE4C-AD90-86B66DEECF8C}">
          <p14:sldIdLst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 autoAdjust="0"/>
    <p:restoredTop sz="94814" autoAdjust="0"/>
  </p:normalViewPr>
  <p:slideViewPr>
    <p:cSldViewPr>
      <p:cViewPr varScale="1">
        <p:scale>
          <a:sx n="108" d="100"/>
          <a:sy n="108" d="100"/>
        </p:scale>
        <p:origin x="1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35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24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3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Problem-solving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5-6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</p:spTree>
    <p:extLst>
      <p:ext uri="{BB962C8B-B14F-4D97-AF65-F5344CB8AC3E}">
        <p14:creationId xmlns:p14="http://schemas.microsoft.com/office/powerpoint/2010/main" val="703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  <p:sp>
        <p:nvSpPr>
          <p:cNvPr id="3" name="TextBox 2"/>
          <p:cNvSpPr txBox="1"/>
          <p:nvPr/>
        </p:nvSpPr>
        <p:spPr>
          <a:xfrm>
            <a:off x="6324600" y="3009037"/>
            <a:ext cx="1672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Rinse</a:t>
            </a:r>
          </a:p>
          <a:p>
            <a:r>
              <a:rPr lang="en-US" sz="3600" dirty="0" smtClean="0"/>
              <a:t>Lather</a:t>
            </a:r>
          </a:p>
          <a:p>
            <a:r>
              <a:rPr lang="en-US" sz="3600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219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/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Courier"/>
                <a:cs typeface="Courier"/>
              </a:rPr>
              <a:t>// Karel will keep turning left forever!</a:t>
            </a:r>
            <a:endParaRPr lang="en-US" sz="2200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11621" y="1166037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	</a:t>
            </a:r>
            <a:endParaRPr lang="en-US" sz="22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if (</a:t>
            </a:r>
            <a:r>
              <a:rPr lang="en-US" sz="2200" dirty="0" err="1" smtClean="0">
                <a:latin typeface="Courier"/>
                <a:cs typeface="Courier"/>
              </a:rPr>
              <a:t>frontIsBlocked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11621" y="1166037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smtClean="0">
                <a:latin typeface="Courier"/>
                <a:cs typeface="Courier"/>
              </a:rPr>
              <a:t>	</a:t>
            </a:r>
            <a:r>
              <a:rPr lang="en-US" sz="2200">
                <a:solidFill>
                  <a:srgbClr val="00B050"/>
                </a:solidFill>
                <a:latin typeface="Courier"/>
                <a:cs typeface="Courier"/>
              </a:rPr>
              <a:t>// Karel will </a:t>
            </a:r>
            <a:r>
              <a:rPr lang="en-US" sz="2200" smtClean="0">
                <a:solidFill>
                  <a:srgbClr val="00B050"/>
                </a:solidFill>
                <a:latin typeface="Courier"/>
                <a:cs typeface="Courier"/>
              </a:rPr>
              <a:t>be stuck in this loop forever!</a:t>
            </a:r>
            <a:endParaRPr lang="en-US" sz="22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if (</a:t>
            </a:r>
            <a:r>
              <a:rPr lang="en-US" sz="2200" dirty="0" err="1" smtClean="0">
                <a:latin typeface="Courier"/>
                <a:cs typeface="Courier"/>
              </a:rPr>
              <a:t>frontIsBlocked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HurdleJumper</a:t>
            </a:r>
            <a:endParaRPr lang="en-US" altLang="x-none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867017"/>
          </a:xfrm>
        </p:spPr>
        <p:txBody>
          <a:bodyPr/>
          <a:lstStyle/>
          <a:p>
            <a:r>
              <a:rPr lang="en-US" altLang="x-none" dirty="0" smtClean="0"/>
              <a:t>We want to write a Karel program that hops hurdles.</a:t>
            </a:r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40" y="3581400"/>
            <a:ext cx="4769317" cy="3447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739541"/>
            <a:ext cx="845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/>
              <a:t>Karel starts at (1,1) facing </a:t>
            </a:r>
            <a:r>
              <a:rPr lang="en-US" altLang="x-none" sz="2000" dirty="0" smtClean="0"/>
              <a:t>East, and should end up at the end of row 1 facing east.</a:t>
            </a:r>
            <a:endParaRPr lang="en-US" altLang="x-none" sz="2000" dirty="0"/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 smtClean="0"/>
              <a:t>The world has 9 columns.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 smtClean="0"/>
              <a:t>There </a:t>
            </a:r>
            <a:r>
              <a:rPr lang="en-US" altLang="x-none" sz="2000" dirty="0"/>
              <a:t>are </a:t>
            </a:r>
            <a:r>
              <a:rPr lang="en-US" altLang="x-none" sz="2000" dirty="0" smtClean="0"/>
              <a:t>an unknown number of ”hurdles</a:t>
            </a:r>
            <a:r>
              <a:rPr lang="en-US" altLang="x-none" sz="2000" dirty="0"/>
              <a:t>” (</a:t>
            </a:r>
            <a:r>
              <a:rPr lang="en-US" altLang="x-none" sz="2000" dirty="0" smtClean="0"/>
              <a:t>walls) of varying heights that Karel must ascend and descend to get to the other side.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7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HurdleJumper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10853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Pre/post comments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b="1" dirty="0"/>
              <a:t>precondition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assume</a:t>
            </a:r>
            <a:r>
              <a:rPr lang="en-US" altLang="x-none" sz="2200" dirty="0"/>
              <a:t> is true at the start of a method.</a:t>
            </a:r>
          </a:p>
          <a:p>
            <a:r>
              <a:rPr lang="en-US" altLang="x-none" sz="2200" b="1" dirty="0" err="1"/>
              <a:t>postcondition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promise</a:t>
            </a:r>
            <a:r>
              <a:rPr lang="en-US" altLang="x-none" sz="2200" dirty="0"/>
              <a:t> is true at the end of a method.</a:t>
            </a:r>
          </a:p>
          <a:p>
            <a:pPr lvl="1"/>
            <a:r>
              <a:rPr lang="en-US" altLang="x-none" dirty="0"/>
              <a:t>pre/post conditions should be documented using comments.</a:t>
            </a:r>
            <a:endParaRPr lang="en-US" altLang="x-none" sz="7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 dirty="0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Jumps Karel over one hurdle of arbitrary height.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Pre:  Karel is facing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east,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next to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a hurdle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Post: Karel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is facing east at the bottom of the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*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side of the hurdle.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*/</a:t>
            </a:r>
            <a:endParaRPr lang="en-US" altLang="x-none" sz="2000" dirty="0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public void </a:t>
            </a:r>
            <a:r>
              <a:rPr lang="en-US" altLang="x-none" sz="2000" b="1" dirty="0" err="1" smtClean="0">
                <a:latin typeface="Consolas" charset="0"/>
              </a:rPr>
              <a:t>jumpHurdle</a:t>
            </a:r>
            <a:r>
              <a:rPr lang="en-US" altLang="x-none" sz="2000" dirty="0" smtClean="0">
                <a:latin typeface="Consolas" charset="0"/>
              </a:rPr>
              <a:t>() </a:t>
            </a:r>
            <a:r>
              <a:rPr lang="en-US" altLang="x-none" sz="2000" dirty="0">
                <a:latin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</a:t>
            </a:r>
            <a:r>
              <a:rPr lang="en-US" altLang="x-none" sz="2000" dirty="0" err="1">
                <a:latin typeface="Consolas" charset="0"/>
              </a:rPr>
              <a:t>ascendHurdle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move();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</a:t>
            </a:r>
            <a:r>
              <a:rPr lang="en-US" altLang="x-none" sz="2000" dirty="0" err="1">
                <a:latin typeface="Consolas" charset="0"/>
              </a:rPr>
              <a:t>descendHurdle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down problems into smaller, more approachable sub-problems (e.g. our own Karel commands)</a:t>
            </a:r>
          </a:p>
          <a:p>
            <a:r>
              <a:rPr lang="en-US" dirty="0" smtClean="0"/>
              <a:t>Each piece should solve </a:t>
            </a:r>
            <a:r>
              <a:rPr lang="en-US" b="1" dirty="0" smtClean="0"/>
              <a:t>one</a:t>
            </a:r>
            <a:r>
              <a:rPr lang="en-US" dirty="0" smtClean="0"/>
              <a:t> problem/task (&lt; ~ 20 lines of code)</a:t>
            </a:r>
          </a:p>
          <a:p>
            <a:pPr lvl="1"/>
            <a:r>
              <a:rPr lang="en-US" dirty="0" smtClean="0"/>
              <a:t>Descriptively-named</a:t>
            </a:r>
          </a:p>
          <a:p>
            <a:pPr lvl="1"/>
            <a:r>
              <a:rPr lang="en-US" dirty="0" smtClean="0"/>
              <a:t>Well-commented!</a:t>
            </a:r>
          </a:p>
          <a:p>
            <a:r>
              <a:rPr lang="en-US" dirty="0"/>
              <a:t>E.g. getting up in the morning: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2"/>
            <a:r>
              <a:rPr lang="en-US" dirty="0"/>
              <a:t>Put toothpaste on toothbrush</a:t>
            </a:r>
          </a:p>
          <a:p>
            <a:pPr lvl="2"/>
            <a:r>
              <a:rPr lang="en-US" dirty="0"/>
              <a:t>Insert toothbrush into mouth</a:t>
            </a:r>
          </a:p>
          <a:p>
            <a:pPr lvl="2"/>
            <a:r>
              <a:rPr lang="en-US" dirty="0"/>
              <a:t>Move toothbrush against teeth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a large task and break it up into smaller pieces</a:t>
            </a:r>
            <a:endParaRPr lang="en-US" dirty="0"/>
          </a:p>
          <a:p>
            <a:r>
              <a:rPr lang="en-US" dirty="0" smtClean="0"/>
              <a:t>Ok to write your program in terms of commands that don’t exist yet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HurdleJumper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0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</a:t>
            </a:r>
            <a:r>
              <a:rPr lang="en-US" altLang="x-none" dirty="0"/>
              <a:t>Roomba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</a:t>
            </a:r>
            <a:r>
              <a:rPr lang="en-US" altLang="x-none" b="1" dirty="0">
                <a:latin typeface="Consolas" charset="0"/>
              </a:rPr>
              <a:t>Roomba</a:t>
            </a:r>
            <a:r>
              <a:rPr lang="en-US" altLang="x-none" dirty="0"/>
              <a:t> Karel that sweeps the entire </a:t>
            </a:r>
            <a:r>
              <a:rPr lang="en-US" altLang="x-none" dirty="0" smtClean="0"/>
              <a:t>world of </a:t>
            </a:r>
            <a:r>
              <a:rPr lang="en-US" altLang="x-none" dirty="0"/>
              <a:t>all beepers.</a:t>
            </a:r>
          </a:p>
          <a:p>
            <a:pPr lvl="1"/>
            <a:endParaRPr lang="en-US" altLang="x-none" sz="1200" dirty="0"/>
          </a:p>
          <a:p>
            <a:pPr lvl="1"/>
            <a:r>
              <a:rPr lang="en-US" altLang="x-none" dirty="0"/>
              <a:t>Karel starts at (1,1) facing East.</a:t>
            </a:r>
          </a:p>
          <a:p>
            <a:pPr lvl="1"/>
            <a:r>
              <a:rPr lang="en-US" altLang="x-none" dirty="0"/>
              <a:t>The world is rectangular, and</a:t>
            </a:r>
            <a:br>
              <a:rPr lang="en-US" altLang="x-none" dirty="0"/>
            </a:br>
            <a:r>
              <a:rPr lang="en-US" altLang="x-none" dirty="0"/>
              <a:t>some squares contain beepers.</a:t>
            </a:r>
          </a:p>
          <a:p>
            <a:pPr lvl="1"/>
            <a:r>
              <a:rPr lang="en-US" altLang="x-none" dirty="0"/>
              <a:t>There are no interior walls.</a:t>
            </a:r>
          </a:p>
          <a:p>
            <a:pPr lvl="1"/>
            <a:r>
              <a:rPr lang="en-US" altLang="x-none" dirty="0"/>
              <a:t>When the program is done, the</a:t>
            </a:r>
            <a:br>
              <a:rPr lang="en-US" altLang="x-none" dirty="0"/>
            </a:br>
            <a:r>
              <a:rPr lang="en-US" altLang="x-none" dirty="0"/>
              <a:t>world should contain 0 beepers.</a:t>
            </a:r>
          </a:p>
          <a:p>
            <a:pPr lvl="1"/>
            <a:r>
              <a:rPr lang="en-US" altLang="x-none" dirty="0"/>
              <a:t>Karel's ending location</a:t>
            </a:r>
            <a:br>
              <a:rPr lang="en-US" altLang="x-none" dirty="0"/>
            </a:br>
            <a:r>
              <a:rPr lang="en-US" altLang="x-none" dirty="0"/>
              <a:t>does not matter.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How should we approach</a:t>
            </a:r>
            <a:br>
              <a:rPr lang="en-US" altLang="x-none" dirty="0"/>
            </a:br>
            <a:r>
              <a:rPr lang="en-US" altLang="x-none" dirty="0"/>
              <a:t>this tricky problem?</a:t>
            </a:r>
          </a:p>
        </p:txBody>
      </p:sp>
      <p:grpSp>
        <p:nvGrpSpPr>
          <p:cNvPr id="945257" name="Group 105"/>
          <p:cNvGrpSpPr>
            <a:grpSpLocks/>
          </p:cNvGrpSpPr>
          <p:nvPr/>
        </p:nvGrpSpPr>
        <p:grpSpPr bwMode="auto">
          <a:xfrm>
            <a:off x="4727575" y="2286000"/>
            <a:ext cx="4111625" cy="4114800"/>
            <a:chOff x="1152" y="429"/>
            <a:chExt cx="3888" cy="3891"/>
          </a:xfrm>
        </p:grpSpPr>
        <p:sp>
          <p:nvSpPr>
            <p:cNvPr id="945156" name="AutoShape 4"/>
            <p:cNvSpPr>
              <a:spLocks noChangeArrowheads="1"/>
            </p:cNvSpPr>
            <p:nvPr/>
          </p:nvSpPr>
          <p:spPr bwMode="auto">
            <a:xfrm>
              <a:off x="3312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157" name="Rectangle 5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8" name="Rectangle 6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9" name="Rectangle 7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0" name="Rectangle 8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1" name="Rectangle 9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2" name="Rectangle 10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3" name="Rectangle 11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4" name="Rectangle 12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5" name="Rectangle 13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6" name="Rectangle 14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7" name="Rectangle 15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8" name="Rectangle 16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9" name="Rectangle 17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0" name="Rectangle 18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1" name="Rectangle 19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2" name="Rectangle 20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3" name="Rectangle 21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4" name="Rectangle 22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5" name="Rectangle 23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6" name="Rectangle 24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7" name="Rectangle 25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8" name="Rectangle 26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9" name="Rectangle 27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0" name="Rectangle 28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1" name="Rectangle 29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2" name="Rectangle 30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3" name="Rectangle 31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4" name="Rectangle 32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5" name="Rectangle 33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6" name="Rectangle 34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7" name="Rectangle 35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8" name="Rectangle 36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9" name="Rectangle 37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0" name="Rectangle 38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1" name="Rectangle 39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2" name="Rectangle 40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3" name="Rectangle 41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4" name="Rectangle 42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5" name="Rectangle 43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6" name="Rectangle 44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7" name="Rectangle 45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8" name="Rectangle 46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9" name="Rectangle 47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0" name="Rectangle 48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1" name="Rectangle 49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2" name="Rectangle 50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3" name="Rectangle 51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4" name="Rectangle 52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5" name="Rectangle 53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6" name="Rectangle 54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7" name="Rectangle 55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8" name="Rectangle 56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9" name="Rectangle 57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0" name="Rectangle 58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1" name="Rectangle 59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2" name="Rectangle 60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3" name="Rectangle 61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4" name="Rectangle 62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5" name="Rectangle 63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6" name="Rectangle 64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7" name="Rectangle 65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9" name="Rectangle 67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0" name="Rectangle 68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1" name="Rectangle 69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22" name="Rectangle 70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23" name="Rectangle 71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24" name="Rectangle 72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25" name="Rectangle 73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26" name="Rectangle 74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27" name="Rectangle 75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28" name="Rectangle 76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29" name="Rectangle 77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0" name="Rectangle 78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31" name="Rectangle 79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32" name="Rectangle 80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33" name="Rectangle 81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34" name="Rectangle 82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35" name="Rectangle 83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36" name="Rectangle 84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37" name="Rectangle 85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8" name="AutoShape 8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39" name="AutoShape 87"/>
            <p:cNvSpPr>
              <a:spLocks noChangeArrowheads="1"/>
            </p:cNvSpPr>
            <p:nvPr/>
          </p:nvSpPr>
          <p:spPr bwMode="auto">
            <a:xfrm>
              <a:off x="460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0" name="AutoShape 88"/>
            <p:cNvSpPr>
              <a:spLocks noChangeArrowheads="1"/>
            </p:cNvSpPr>
            <p:nvPr/>
          </p:nvSpPr>
          <p:spPr bwMode="auto">
            <a:xfrm>
              <a:off x="4608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1" name="AutoShape 89"/>
            <p:cNvSpPr>
              <a:spLocks noChangeArrowheads="1"/>
            </p:cNvSpPr>
            <p:nvPr/>
          </p:nvSpPr>
          <p:spPr bwMode="auto">
            <a:xfrm>
              <a:off x="2016" y="1728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2" name="AutoShape 90"/>
            <p:cNvSpPr>
              <a:spLocks noChangeArrowheads="1"/>
            </p:cNvSpPr>
            <p:nvPr/>
          </p:nvSpPr>
          <p:spPr bwMode="auto">
            <a:xfrm>
              <a:off x="2880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3" name="AutoShape 91"/>
            <p:cNvSpPr>
              <a:spLocks noChangeArrowheads="1"/>
            </p:cNvSpPr>
            <p:nvPr/>
          </p:nvSpPr>
          <p:spPr bwMode="auto">
            <a:xfrm>
              <a:off x="1584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4" name="AutoShape 92"/>
            <p:cNvSpPr>
              <a:spLocks noChangeArrowheads="1"/>
            </p:cNvSpPr>
            <p:nvPr/>
          </p:nvSpPr>
          <p:spPr bwMode="auto">
            <a:xfrm>
              <a:off x="158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5" name="AutoShape 93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6" name="AutoShape 94"/>
            <p:cNvSpPr>
              <a:spLocks noChangeArrowheads="1"/>
            </p:cNvSpPr>
            <p:nvPr/>
          </p:nvSpPr>
          <p:spPr bwMode="auto">
            <a:xfrm>
              <a:off x="3312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7" name="AutoShape 95"/>
            <p:cNvSpPr>
              <a:spLocks noChangeArrowheads="1"/>
            </p:cNvSpPr>
            <p:nvPr/>
          </p:nvSpPr>
          <p:spPr bwMode="auto">
            <a:xfrm>
              <a:off x="374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8" name="AutoShape 96"/>
            <p:cNvSpPr>
              <a:spLocks noChangeArrowheads="1"/>
            </p:cNvSpPr>
            <p:nvPr/>
          </p:nvSpPr>
          <p:spPr bwMode="auto">
            <a:xfrm>
              <a:off x="3312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9" name="AutoShape 97"/>
            <p:cNvSpPr>
              <a:spLocks noChangeArrowheads="1"/>
            </p:cNvSpPr>
            <p:nvPr/>
          </p:nvSpPr>
          <p:spPr bwMode="auto">
            <a:xfrm>
              <a:off x="2880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0" name="AutoShape 98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1" name="AutoShape 99"/>
            <p:cNvSpPr>
              <a:spLocks noChangeArrowheads="1"/>
            </p:cNvSpPr>
            <p:nvPr/>
          </p:nvSpPr>
          <p:spPr bwMode="auto">
            <a:xfrm>
              <a:off x="244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2" name="AutoShape 100"/>
            <p:cNvSpPr>
              <a:spLocks noChangeArrowheads="1"/>
            </p:cNvSpPr>
            <p:nvPr/>
          </p:nvSpPr>
          <p:spPr bwMode="auto">
            <a:xfrm>
              <a:off x="3744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3" name="AutoShape 101"/>
            <p:cNvSpPr>
              <a:spLocks noChangeArrowheads="1"/>
            </p:cNvSpPr>
            <p:nvPr/>
          </p:nvSpPr>
          <p:spPr bwMode="auto">
            <a:xfrm>
              <a:off x="3744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4" name="Rectangle 102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5255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5256" name="Rectangle 104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1</a:t>
            </a:r>
          </a:p>
        </p:txBody>
      </p:sp>
      <p:grpSp>
        <p:nvGrpSpPr>
          <p:cNvPr id="947303" name="Group 103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7204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5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6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7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8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9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0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1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2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3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4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5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6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7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8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9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0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1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2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3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4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5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6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7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8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9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0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1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2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3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4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5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6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7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8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9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0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1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2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3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4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5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6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7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8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9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0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1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2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3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4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5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6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7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8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9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0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1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2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3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4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5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6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7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8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69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0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1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72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73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74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75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76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77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8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9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80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81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82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83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84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85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7286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7287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88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89" name="Line 89"/>
            <p:cNvSpPr>
              <a:spLocks noChangeShapeType="1"/>
            </p:cNvSpPr>
            <p:nvPr/>
          </p:nvSpPr>
          <p:spPr bwMode="auto">
            <a:xfrm flipV="1">
              <a:off x="4820" y="696"/>
              <a:ext cx="1" cy="288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0" name="Line 90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1" name="Line 91"/>
            <p:cNvSpPr>
              <a:spLocks noChangeShapeType="1"/>
            </p:cNvSpPr>
            <p:nvPr/>
          </p:nvSpPr>
          <p:spPr bwMode="auto">
            <a:xfrm flipV="1">
              <a:off x="1796" y="719"/>
              <a:ext cx="1" cy="245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2" name="Line 92"/>
            <p:cNvSpPr>
              <a:spLocks noChangeShapeType="1"/>
            </p:cNvSpPr>
            <p:nvPr/>
          </p:nvSpPr>
          <p:spPr bwMode="auto">
            <a:xfrm>
              <a:off x="1880" y="3236"/>
              <a:ext cx="244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3" name="Line 93"/>
            <p:cNvSpPr>
              <a:spLocks noChangeShapeType="1"/>
            </p:cNvSpPr>
            <p:nvPr/>
          </p:nvSpPr>
          <p:spPr bwMode="auto">
            <a:xfrm flipV="1">
              <a:off x="4396" y="1128"/>
              <a:ext cx="1" cy="201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4" name="Line 94"/>
            <p:cNvSpPr>
              <a:spLocks noChangeShapeType="1"/>
            </p:cNvSpPr>
            <p:nvPr/>
          </p:nvSpPr>
          <p:spPr bwMode="auto">
            <a:xfrm>
              <a:off x="2304" y="1076"/>
              <a:ext cx="201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5" name="Line 95"/>
            <p:cNvSpPr>
              <a:spLocks noChangeShapeType="1"/>
            </p:cNvSpPr>
            <p:nvPr/>
          </p:nvSpPr>
          <p:spPr bwMode="auto">
            <a:xfrm flipV="1">
              <a:off x="2213" y="1151"/>
              <a:ext cx="1" cy="158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6" name="Line 96"/>
            <p:cNvSpPr>
              <a:spLocks noChangeShapeType="1"/>
            </p:cNvSpPr>
            <p:nvPr/>
          </p:nvSpPr>
          <p:spPr bwMode="auto">
            <a:xfrm>
              <a:off x="2304" y="2804"/>
              <a:ext cx="1584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7" name="Line 97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101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8" name="Line 98"/>
            <p:cNvSpPr>
              <a:spLocks noChangeShapeType="1"/>
            </p:cNvSpPr>
            <p:nvPr/>
          </p:nvSpPr>
          <p:spPr bwMode="auto">
            <a:xfrm>
              <a:off x="2736" y="1508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9" name="Line 99"/>
            <p:cNvSpPr>
              <a:spLocks noChangeShapeType="1"/>
            </p:cNvSpPr>
            <p:nvPr/>
          </p:nvSpPr>
          <p:spPr bwMode="auto">
            <a:xfrm flipV="1">
              <a:off x="2668" y="1583"/>
              <a:ext cx="1" cy="57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0" name="Line 100"/>
            <p:cNvSpPr>
              <a:spLocks noChangeShapeType="1"/>
            </p:cNvSpPr>
            <p:nvPr/>
          </p:nvSpPr>
          <p:spPr bwMode="auto">
            <a:xfrm>
              <a:off x="2736" y="2357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1" name="Line 101"/>
            <p:cNvSpPr>
              <a:spLocks noChangeShapeType="1"/>
            </p:cNvSpPr>
            <p:nvPr/>
          </p:nvSpPr>
          <p:spPr bwMode="auto">
            <a:xfrm flipV="1">
              <a:off x="3524" y="197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2" name="Line 102"/>
            <p:cNvSpPr>
              <a:spLocks noChangeShapeType="1"/>
            </p:cNvSpPr>
            <p:nvPr/>
          </p:nvSpPr>
          <p:spPr bwMode="auto">
            <a:xfrm>
              <a:off x="3168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7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2</a:t>
            </a:r>
          </a:p>
        </p:txBody>
      </p:sp>
      <p:grpSp>
        <p:nvGrpSpPr>
          <p:cNvPr id="946279" name="Group 103"/>
          <p:cNvGrpSpPr>
            <a:grpSpLocks/>
          </p:cNvGrpSpPr>
          <p:nvPr/>
        </p:nvGrpSpPr>
        <p:grpSpPr bwMode="auto">
          <a:xfrm>
            <a:off x="1828800" y="1371600"/>
            <a:ext cx="5027613" cy="5027613"/>
            <a:chOff x="1152" y="429"/>
            <a:chExt cx="3888" cy="3891"/>
          </a:xfrm>
        </p:grpSpPr>
        <p:sp>
          <p:nvSpPr>
            <p:cNvPr id="946180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1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2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3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4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5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6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7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8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9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0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1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2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3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4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5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6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7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8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9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0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1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2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3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4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5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6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7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8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9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0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1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2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3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4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5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6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7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8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9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0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1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2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3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4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5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6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7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8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9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0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1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2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3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4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5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6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7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8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9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0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1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2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3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4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45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46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47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48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49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0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1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52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53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54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55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56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57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8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9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60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61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6262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6263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64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5" name="Line 89"/>
            <p:cNvSpPr>
              <a:spLocks noChangeShapeType="1"/>
            </p:cNvSpPr>
            <p:nvPr/>
          </p:nvSpPr>
          <p:spPr bwMode="auto">
            <a:xfrm flipV="1">
              <a:off x="4828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6" name="Line 90"/>
            <p:cNvSpPr>
              <a:spLocks noChangeShapeType="1"/>
            </p:cNvSpPr>
            <p:nvPr/>
          </p:nvSpPr>
          <p:spPr bwMode="auto">
            <a:xfrm>
              <a:off x="2016" y="32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7" name="Line 91"/>
            <p:cNvSpPr>
              <a:spLocks noChangeShapeType="1"/>
            </p:cNvSpPr>
            <p:nvPr/>
          </p:nvSpPr>
          <p:spPr bwMode="auto">
            <a:xfrm flipV="1">
              <a:off x="1804" y="285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8" name="Line 92"/>
            <p:cNvSpPr>
              <a:spLocks noChangeShapeType="1"/>
            </p:cNvSpPr>
            <p:nvPr/>
          </p:nvSpPr>
          <p:spPr bwMode="auto">
            <a:xfrm>
              <a:off x="2008" y="2789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9" name="Line 93"/>
            <p:cNvSpPr>
              <a:spLocks noChangeShapeType="1"/>
            </p:cNvSpPr>
            <p:nvPr/>
          </p:nvSpPr>
          <p:spPr bwMode="auto">
            <a:xfrm flipV="1">
              <a:off x="4820" y="242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0" name="Line 94"/>
            <p:cNvSpPr>
              <a:spLocks noChangeShapeType="1"/>
            </p:cNvSpPr>
            <p:nvPr/>
          </p:nvSpPr>
          <p:spPr bwMode="auto">
            <a:xfrm>
              <a:off x="2008" y="2364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1" name="Line 95"/>
            <p:cNvSpPr>
              <a:spLocks noChangeShapeType="1"/>
            </p:cNvSpPr>
            <p:nvPr/>
          </p:nvSpPr>
          <p:spPr bwMode="auto">
            <a:xfrm flipV="1">
              <a:off x="1796" y="1992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2" name="Line 96"/>
            <p:cNvSpPr>
              <a:spLocks noChangeShapeType="1"/>
            </p:cNvSpPr>
            <p:nvPr/>
          </p:nvSpPr>
          <p:spPr bwMode="auto">
            <a:xfrm>
              <a:off x="2008" y="19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3" name="Line 97"/>
            <p:cNvSpPr>
              <a:spLocks noChangeShapeType="1"/>
            </p:cNvSpPr>
            <p:nvPr/>
          </p:nvSpPr>
          <p:spPr bwMode="auto">
            <a:xfrm flipV="1">
              <a:off x="4820" y="156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4" name="Line 98"/>
            <p:cNvSpPr>
              <a:spLocks noChangeShapeType="1"/>
            </p:cNvSpPr>
            <p:nvPr/>
          </p:nvSpPr>
          <p:spPr bwMode="auto">
            <a:xfrm>
              <a:off x="2008" y="1502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5" name="Line 99"/>
            <p:cNvSpPr>
              <a:spLocks noChangeShapeType="1"/>
            </p:cNvSpPr>
            <p:nvPr/>
          </p:nvSpPr>
          <p:spPr bwMode="auto">
            <a:xfrm flipV="1">
              <a:off x="1796" y="113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6" name="Line 100"/>
            <p:cNvSpPr>
              <a:spLocks noChangeShapeType="1"/>
            </p:cNvSpPr>
            <p:nvPr/>
          </p:nvSpPr>
          <p:spPr bwMode="auto">
            <a:xfrm>
              <a:off x="2008" y="1066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7" name="Line 101"/>
            <p:cNvSpPr>
              <a:spLocks noChangeShapeType="1"/>
            </p:cNvSpPr>
            <p:nvPr/>
          </p:nvSpPr>
          <p:spPr bwMode="auto">
            <a:xfrm flipV="1">
              <a:off x="4820" y="70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8" name="Line 102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3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3</a:t>
            </a:r>
          </a:p>
        </p:txBody>
      </p:sp>
      <p:grpSp>
        <p:nvGrpSpPr>
          <p:cNvPr id="948363" name="Group 139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8228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29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0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1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2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3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4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5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6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7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8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9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0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1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2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3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4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5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6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7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8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9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0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1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2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3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4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5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6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7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8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9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0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1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2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3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4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5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6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7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8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9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0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1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2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3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4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5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6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7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8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9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0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1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2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3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4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5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6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7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8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9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0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1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2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293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294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295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296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297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298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299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0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1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302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303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304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305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306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307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8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9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310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8311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312" name="Line 88"/>
            <p:cNvSpPr>
              <a:spLocks noChangeShapeType="1"/>
            </p:cNvSpPr>
            <p:nvPr/>
          </p:nvSpPr>
          <p:spPr bwMode="auto">
            <a:xfrm>
              <a:off x="2236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3" name="Line 89"/>
            <p:cNvSpPr>
              <a:spLocks noChangeShapeType="1"/>
            </p:cNvSpPr>
            <p:nvPr/>
          </p:nvSpPr>
          <p:spPr bwMode="auto">
            <a:xfrm flipV="1">
              <a:off x="1804" y="331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4" name="Line 90"/>
            <p:cNvSpPr>
              <a:spLocks noChangeShapeType="1"/>
            </p:cNvSpPr>
            <p:nvPr/>
          </p:nvSpPr>
          <p:spPr bwMode="auto">
            <a:xfrm>
              <a:off x="2304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5" name="Line 91"/>
            <p:cNvSpPr>
              <a:spLocks noChangeShapeType="1"/>
            </p:cNvSpPr>
            <p:nvPr/>
          </p:nvSpPr>
          <p:spPr bwMode="auto">
            <a:xfrm flipV="1">
              <a:off x="3100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6" name="Line 92"/>
            <p:cNvSpPr>
              <a:spLocks noChangeShapeType="1"/>
            </p:cNvSpPr>
            <p:nvPr/>
          </p:nvSpPr>
          <p:spPr bwMode="auto">
            <a:xfrm flipH="1">
              <a:off x="2735" y="321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7" name="Line 93"/>
            <p:cNvSpPr>
              <a:spLocks noChangeShapeType="1"/>
            </p:cNvSpPr>
            <p:nvPr/>
          </p:nvSpPr>
          <p:spPr bwMode="auto">
            <a:xfrm flipV="1">
              <a:off x="2668" y="284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8" name="Line 94"/>
            <p:cNvSpPr>
              <a:spLocks noChangeShapeType="1"/>
            </p:cNvSpPr>
            <p:nvPr/>
          </p:nvSpPr>
          <p:spPr bwMode="auto">
            <a:xfrm>
              <a:off x="1880" y="319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9" name="Line 95"/>
            <p:cNvSpPr>
              <a:spLocks noChangeShapeType="1"/>
            </p:cNvSpPr>
            <p:nvPr/>
          </p:nvSpPr>
          <p:spPr bwMode="auto">
            <a:xfrm>
              <a:off x="2767" y="278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0" name="Line 96"/>
            <p:cNvSpPr>
              <a:spLocks noChangeShapeType="1"/>
            </p:cNvSpPr>
            <p:nvPr/>
          </p:nvSpPr>
          <p:spPr bwMode="auto">
            <a:xfrm flipV="1">
              <a:off x="3092" y="239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1" name="Line 97"/>
            <p:cNvSpPr>
              <a:spLocks noChangeShapeType="1"/>
            </p:cNvSpPr>
            <p:nvPr/>
          </p:nvSpPr>
          <p:spPr bwMode="auto">
            <a:xfrm flipH="1">
              <a:off x="2303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2" name="Line 98"/>
            <p:cNvSpPr>
              <a:spLocks noChangeShapeType="1"/>
            </p:cNvSpPr>
            <p:nvPr/>
          </p:nvSpPr>
          <p:spPr bwMode="auto">
            <a:xfrm>
              <a:off x="2236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3" name="Line 99"/>
            <p:cNvSpPr>
              <a:spLocks noChangeShapeType="1"/>
            </p:cNvSpPr>
            <p:nvPr/>
          </p:nvSpPr>
          <p:spPr bwMode="auto">
            <a:xfrm flipH="1">
              <a:off x="1848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4" name="Line 100"/>
            <p:cNvSpPr>
              <a:spLocks noChangeShapeType="1"/>
            </p:cNvSpPr>
            <p:nvPr/>
          </p:nvSpPr>
          <p:spPr bwMode="auto">
            <a:xfrm flipV="1">
              <a:off x="1781" y="1992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5" name="Line 101"/>
            <p:cNvSpPr>
              <a:spLocks noChangeShapeType="1"/>
            </p:cNvSpPr>
            <p:nvPr/>
          </p:nvSpPr>
          <p:spPr bwMode="auto">
            <a:xfrm>
              <a:off x="1903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6" name="Line 102"/>
            <p:cNvSpPr>
              <a:spLocks noChangeShapeType="1"/>
            </p:cNvSpPr>
            <p:nvPr/>
          </p:nvSpPr>
          <p:spPr bwMode="auto">
            <a:xfrm flipV="1">
              <a:off x="2236" y="156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7" name="Line 103"/>
            <p:cNvSpPr>
              <a:spLocks noChangeShapeType="1"/>
            </p:cNvSpPr>
            <p:nvPr/>
          </p:nvSpPr>
          <p:spPr bwMode="auto">
            <a:xfrm flipH="1">
              <a:off x="1871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8" name="Line 104"/>
            <p:cNvSpPr>
              <a:spLocks noChangeShapeType="1"/>
            </p:cNvSpPr>
            <p:nvPr/>
          </p:nvSpPr>
          <p:spPr bwMode="auto">
            <a:xfrm flipV="1">
              <a:off x="1781" y="696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9" name="Line 105"/>
            <p:cNvSpPr>
              <a:spLocks noChangeShapeType="1"/>
            </p:cNvSpPr>
            <p:nvPr/>
          </p:nvSpPr>
          <p:spPr bwMode="auto">
            <a:xfrm>
              <a:off x="188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0" name="Line 106"/>
            <p:cNvSpPr>
              <a:spLocks noChangeShapeType="1"/>
            </p:cNvSpPr>
            <p:nvPr/>
          </p:nvSpPr>
          <p:spPr bwMode="auto">
            <a:xfrm>
              <a:off x="2213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1" name="Line 107"/>
            <p:cNvSpPr>
              <a:spLocks noChangeShapeType="1"/>
            </p:cNvSpPr>
            <p:nvPr/>
          </p:nvSpPr>
          <p:spPr bwMode="auto">
            <a:xfrm>
              <a:off x="2327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2" name="Line 108"/>
            <p:cNvSpPr>
              <a:spLocks noChangeShapeType="1"/>
            </p:cNvSpPr>
            <p:nvPr/>
          </p:nvSpPr>
          <p:spPr bwMode="auto">
            <a:xfrm flipV="1">
              <a:off x="2660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3" name="Line 109"/>
            <p:cNvSpPr>
              <a:spLocks noChangeShapeType="1"/>
            </p:cNvSpPr>
            <p:nvPr/>
          </p:nvSpPr>
          <p:spPr bwMode="auto">
            <a:xfrm>
              <a:off x="2759" y="64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4" name="Line 110"/>
            <p:cNvSpPr>
              <a:spLocks noChangeShapeType="1"/>
            </p:cNvSpPr>
            <p:nvPr/>
          </p:nvSpPr>
          <p:spPr bwMode="auto">
            <a:xfrm>
              <a:off x="3077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5" name="Line 111"/>
            <p:cNvSpPr>
              <a:spLocks noChangeShapeType="1"/>
            </p:cNvSpPr>
            <p:nvPr/>
          </p:nvSpPr>
          <p:spPr bwMode="auto">
            <a:xfrm flipH="1">
              <a:off x="2735" y="149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6" name="Line 112"/>
            <p:cNvSpPr>
              <a:spLocks noChangeShapeType="1"/>
            </p:cNvSpPr>
            <p:nvPr/>
          </p:nvSpPr>
          <p:spPr bwMode="auto">
            <a:xfrm>
              <a:off x="2668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7" name="Line 113"/>
            <p:cNvSpPr>
              <a:spLocks noChangeShapeType="1"/>
            </p:cNvSpPr>
            <p:nvPr/>
          </p:nvSpPr>
          <p:spPr bwMode="auto">
            <a:xfrm>
              <a:off x="2736" y="1925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8" name="Line 114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9" name="Line 115"/>
            <p:cNvSpPr>
              <a:spLocks noChangeShapeType="1"/>
            </p:cNvSpPr>
            <p:nvPr/>
          </p:nvSpPr>
          <p:spPr bwMode="auto">
            <a:xfrm flipH="1">
              <a:off x="3599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0" name="Line 116"/>
            <p:cNvSpPr>
              <a:spLocks noChangeShapeType="1"/>
            </p:cNvSpPr>
            <p:nvPr/>
          </p:nvSpPr>
          <p:spPr bwMode="auto">
            <a:xfrm flipV="1">
              <a:off x="3509" y="674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1" name="Line 117"/>
            <p:cNvSpPr>
              <a:spLocks noChangeShapeType="1"/>
            </p:cNvSpPr>
            <p:nvPr/>
          </p:nvSpPr>
          <p:spPr bwMode="auto">
            <a:xfrm>
              <a:off x="360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2" name="Line 118"/>
            <p:cNvSpPr>
              <a:spLocks noChangeShapeType="1"/>
            </p:cNvSpPr>
            <p:nvPr/>
          </p:nvSpPr>
          <p:spPr bwMode="auto">
            <a:xfrm>
              <a:off x="4464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3" name="Line 119"/>
            <p:cNvSpPr>
              <a:spLocks noChangeShapeType="1"/>
            </p:cNvSpPr>
            <p:nvPr/>
          </p:nvSpPr>
          <p:spPr bwMode="auto">
            <a:xfrm>
              <a:off x="3964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4" name="Line 120"/>
            <p:cNvSpPr>
              <a:spLocks noChangeShapeType="1"/>
            </p:cNvSpPr>
            <p:nvPr/>
          </p:nvSpPr>
          <p:spPr bwMode="auto">
            <a:xfrm>
              <a:off x="4032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5" name="Line 121"/>
            <p:cNvSpPr>
              <a:spLocks noChangeShapeType="1"/>
            </p:cNvSpPr>
            <p:nvPr/>
          </p:nvSpPr>
          <p:spPr bwMode="auto">
            <a:xfrm flipV="1">
              <a:off x="4388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6" name="Line 122"/>
            <p:cNvSpPr>
              <a:spLocks noChangeShapeType="1"/>
            </p:cNvSpPr>
            <p:nvPr/>
          </p:nvSpPr>
          <p:spPr bwMode="auto">
            <a:xfrm>
              <a:off x="4843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7" name="Line 123"/>
            <p:cNvSpPr>
              <a:spLocks noChangeShapeType="1"/>
            </p:cNvSpPr>
            <p:nvPr/>
          </p:nvSpPr>
          <p:spPr bwMode="auto">
            <a:xfrm flipH="1">
              <a:off x="4440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8" name="Line 124"/>
            <p:cNvSpPr>
              <a:spLocks noChangeShapeType="1"/>
            </p:cNvSpPr>
            <p:nvPr/>
          </p:nvSpPr>
          <p:spPr bwMode="auto">
            <a:xfrm>
              <a:off x="4396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9" name="Line 125"/>
            <p:cNvSpPr>
              <a:spLocks noChangeShapeType="1"/>
            </p:cNvSpPr>
            <p:nvPr/>
          </p:nvSpPr>
          <p:spPr bwMode="auto">
            <a:xfrm>
              <a:off x="4464" y="1948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0" name="Line 126"/>
            <p:cNvSpPr>
              <a:spLocks noChangeShapeType="1"/>
            </p:cNvSpPr>
            <p:nvPr/>
          </p:nvSpPr>
          <p:spPr bwMode="auto">
            <a:xfrm>
              <a:off x="4843" y="2016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1" name="Line 127"/>
            <p:cNvSpPr>
              <a:spLocks noChangeShapeType="1"/>
            </p:cNvSpPr>
            <p:nvPr/>
          </p:nvSpPr>
          <p:spPr bwMode="auto">
            <a:xfrm flipH="1">
              <a:off x="4455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2" name="Line 128"/>
            <p:cNvSpPr>
              <a:spLocks noChangeShapeType="1"/>
            </p:cNvSpPr>
            <p:nvPr/>
          </p:nvSpPr>
          <p:spPr bwMode="auto">
            <a:xfrm flipV="1">
              <a:off x="4411" y="241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3" name="Line 129"/>
            <p:cNvSpPr>
              <a:spLocks noChangeShapeType="1"/>
            </p:cNvSpPr>
            <p:nvPr/>
          </p:nvSpPr>
          <p:spPr bwMode="auto">
            <a:xfrm flipH="1">
              <a:off x="3599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4" name="Line 130"/>
            <p:cNvSpPr>
              <a:spLocks noChangeShapeType="1"/>
            </p:cNvSpPr>
            <p:nvPr/>
          </p:nvSpPr>
          <p:spPr bwMode="auto">
            <a:xfrm>
              <a:off x="3547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5" name="Line 131"/>
            <p:cNvSpPr>
              <a:spLocks noChangeShapeType="1"/>
            </p:cNvSpPr>
            <p:nvPr/>
          </p:nvSpPr>
          <p:spPr bwMode="auto">
            <a:xfrm>
              <a:off x="3645" y="280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6" name="Line 132"/>
            <p:cNvSpPr>
              <a:spLocks noChangeShapeType="1"/>
            </p:cNvSpPr>
            <p:nvPr/>
          </p:nvSpPr>
          <p:spPr bwMode="auto">
            <a:xfrm>
              <a:off x="3956" y="288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7" name="Line 133"/>
            <p:cNvSpPr>
              <a:spLocks noChangeShapeType="1"/>
            </p:cNvSpPr>
            <p:nvPr/>
          </p:nvSpPr>
          <p:spPr bwMode="auto">
            <a:xfrm flipH="1">
              <a:off x="3599" y="323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8" name="Line 134"/>
            <p:cNvSpPr>
              <a:spLocks noChangeShapeType="1"/>
            </p:cNvSpPr>
            <p:nvPr/>
          </p:nvSpPr>
          <p:spPr bwMode="auto">
            <a:xfrm>
              <a:off x="3532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9" name="Line 135"/>
            <p:cNvSpPr>
              <a:spLocks noChangeShapeType="1"/>
            </p:cNvSpPr>
            <p:nvPr/>
          </p:nvSpPr>
          <p:spPr bwMode="auto">
            <a:xfrm>
              <a:off x="3600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0" name="Line 136"/>
            <p:cNvSpPr>
              <a:spLocks noChangeShapeType="1"/>
            </p:cNvSpPr>
            <p:nvPr/>
          </p:nvSpPr>
          <p:spPr bwMode="auto">
            <a:xfrm flipV="1">
              <a:off x="4396" y="325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1" name="Line 137"/>
            <p:cNvSpPr>
              <a:spLocks noChangeShapeType="1"/>
            </p:cNvSpPr>
            <p:nvPr/>
          </p:nvSpPr>
          <p:spPr bwMode="auto">
            <a:xfrm>
              <a:off x="4464" y="3236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2" name="Line 138"/>
            <p:cNvSpPr>
              <a:spLocks noChangeShapeType="1"/>
            </p:cNvSpPr>
            <p:nvPr/>
          </p:nvSpPr>
          <p:spPr bwMode="auto">
            <a:xfrm>
              <a:off x="4843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4</a:t>
            </a:r>
          </a:p>
        </p:txBody>
      </p:sp>
      <p:sp>
        <p:nvSpPr>
          <p:cNvPr id="949361" name="Rectangle 113"/>
          <p:cNvSpPr>
            <a:spLocks noChangeArrowheads="1"/>
          </p:cNvSpPr>
          <p:nvPr/>
        </p:nvSpPr>
        <p:spPr bwMode="auto">
          <a:xfrm>
            <a:off x="2387600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2" name="Rectangle 114"/>
          <p:cNvSpPr>
            <a:spLocks noChangeArrowheads="1"/>
          </p:cNvSpPr>
          <p:nvPr/>
        </p:nvSpPr>
        <p:spPr bwMode="auto">
          <a:xfrm>
            <a:off x="29464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3" name="Rectangle 115"/>
          <p:cNvSpPr>
            <a:spLocks noChangeArrowheads="1"/>
          </p:cNvSpPr>
          <p:nvPr/>
        </p:nvSpPr>
        <p:spPr bwMode="auto">
          <a:xfrm>
            <a:off x="35052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4" name="Rectangle 116"/>
          <p:cNvSpPr>
            <a:spLocks noChangeArrowheads="1"/>
          </p:cNvSpPr>
          <p:nvPr/>
        </p:nvSpPr>
        <p:spPr bwMode="auto">
          <a:xfrm>
            <a:off x="4064000" y="52816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5" name="Rectangle 117"/>
          <p:cNvSpPr>
            <a:spLocks noChangeArrowheads="1"/>
          </p:cNvSpPr>
          <p:nvPr/>
        </p:nvSpPr>
        <p:spPr bwMode="auto">
          <a:xfrm>
            <a:off x="46212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6" name="Rectangle 118"/>
          <p:cNvSpPr>
            <a:spLocks noChangeArrowheads="1"/>
          </p:cNvSpPr>
          <p:nvPr/>
        </p:nvSpPr>
        <p:spPr bwMode="auto">
          <a:xfrm>
            <a:off x="51800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7" name="Rectangle 119"/>
          <p:cNvSpPr>
            <a:spLocks noChangeArrowheads="1"/>
          </p:cNvSpPr>
          <p:nvPr/>
        </p:nvSpPr>
        <p:spPr bwMode="auto">
          <a:xfrm>
            <a:off x="57388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8" name="Rectangle 120"/>
          <p:cNvSpPr>
            <a:spLocks noChangeArrowheads="1"/>
          </p:cNvSpPr>
          <p:nvPr/>
        </p:nvSpPr>
        <p:spPr bwMode="auto">
          <a:xfrm>
            <a:off x="6297613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9" name="Rectangle 121"/>
          <p:cNvSpPr>
            <a:spLocks noChangeArrowheads="1"/>
          </p:cNvSpPr>
          <p:nvPr/>
        </p:nvSpPr>
        <p:spPr bwMode="auto">
          <a:xfrm>
            <a:off x="23876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0" name="Rectangle 122"/>
          <p:cNvSpPr>
            <a:spLocks noChangeArrowheads="1"/>
          </p:cNvSpPr>
          <p:nvPr/>
        </p:nvSpPr>
        <p:spPr bwMode="auto">
          <a:xfrm>
            <a:off x="29464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1" name="Rectangle 123"/>
          <p:cNvSpPr>
            <a:spLocks noChangeArrowheads="1"/>
          </p:cNvSpPr>
          <p:nvPr/>
        </p:nvSpPr>
        <p:spPr bwMode="auto">
          <a:xfrm>
            <a:off x="35052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2" name="Rectangle 124"/>
          <p:cNvSpPr>
            <a:spLocks noChangeArrowheads="1"/>
          </p:cNvSpPr>
          <p:nvPr/>
        </p:nvSpPr>
        <p:spPr bwMode="auto">
          <a:xfrm>
            <a:off x="4064000" y="47244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3" name="Rectangle 125"/>
          <p:cNvSpPr>
            <a:spLocks noChangeArrowheads="1"/>
          </p:cNvSpPr>
          <p:nvPr/>
        </p:nvSpPr>
        <p:spPr bwMode="auto">
          <a:xfrm>
            <a:off x="4621213" y="47275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4" name="Rectangle 126"/>
          <p:cNvSpPr>
            <a:spLocks noChangeArrowheads="1"/>
          </p:cNvSpPr>
          <p:nvPr/>
        </p:nvSpPr>
        <p:spPr bwMode="auto">
          <a:xfrm>
            <a:off x="51800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5" name="Rectangle 127"/>
          <p:cNvSpPr>
            <a:spLocks noChangeArrowheads="1"/>
          </p:cNvSpPr>
          <p:nvPr/>
        </p:nvSpPr>
        <p:spPr bwMode="auto">
          <a:xfrm>
            <a:off x="57388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6" name="Rectangle 128"/>
          <p:cNvSpPr>
            <a:spLocks noChangeArrowheads="1"/>
          </p:cNvSpPr>
          <p:nvPr/>
        </p:nvSpPr>
        <p:spPr bwMode="auto">
          <a:xfrm>
            <a:off x="62976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7" name="Rectangle 129"/>
          <p:cNvSpPr>
            <a:spLocks noChangeArrowheads="1"/>
          </p:cNvSpPr>
          <p:nvPr/>
        </p:nvSpPr>
        <p:spPr bwMode="auto">
          <a:xfrm>
            <a:off x="23876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8" name="Rectangle 130"/>
          <p:cNvSpPr>
            <a:spLocks noChangeArrowheads="1"/>
          </p:cNvSpPr>
          <p:nvPr/>
        </p:nvSpPr>
        <p:spPr bwMode="auto">
          <a:xfrm>
            <a:off x="29464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9" name="Rectangle 131"/>
          <p:cNvSpPr>
            <a:spLocks noChangeArrowheads="1"/>
          </p:cNvSpPr>
          <p:nvPr/>
        </p:nvSpPr>
        <p:spPr bwMode="auto">
          <a:xfrm>
            <a:off x="35052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0" name="Rectangle 132"/>
          <p:cNvSpPr>
            <a:spLocks noChangeArrowheads="1"/>
          </p:cNvSpPr>
          <p:nvPr/>
        </p:nvSpPr>
        <p:spPr bwMode="auto">
          <a:xfrm>
            <a:off x="4064000" y="41640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1" name="Rectangle 133"/>
          <p:cNvSpPr>
            <a:spLocks noChangeArrowheads="1"/>
          </p:cNvSpPr>
          <p:nvPr/>
        </p:nvSpPr>
        <p:spPr bwMode="auto">
          <a:xfrm>
            <a:off x="4621213" y="4167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2" name="Rectangle 134"/>
          <p:cNvSpPr>
            <a:spLocks noChangeArrowheads="1"/>
          </p:cNvSpPr>
          <p:nvPr/>
        </p:nvSpPr>
        <p:spPr bwMode="auto">
          <a:xfrm>
            <a:off x="51800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3" name="Rectangle 135"/>
          <p:cNvSpPr>
            <a:spLocks noChangeArrowheads="1"/>
          </p:cNvSpPr>
          <p:nvPr/>
        </p:nvSpPr>
        <p:spPr bwMode="auto">
          <a:xfrm>
            <a:off x="57388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4" name="Rectangle 136"/>
          <p:cNvSpPr>
            <a:spLocks noChangeArrowheads="1"/>
          </p:cNvSpPr>
          <p:nvPr/>
        </p:nvSpPr>
        <p:spPr bwMode="auto">
          <a:xfrm>
            <a:off x="62976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5" name="Rectangle 137"/>
          <p:cNvSpPr>
            <a:spLocks noChangeArrowheads="1"/>
          </p:cNvSpPr>
          <p:nvPr/>
        </p:nvSpPr>
        <p:spPr bwMode="auto">
          <a:xfrm>
            <a:off x="2387600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6" name="Rectangle 138"/>
          <p:cNvSpPr>
            <a:spLocks noChangeArrowheads="1"/>
          </p:cNvSpPr>
          <p:nvPr/>
        </p:nvSpPr>
        <p:spPr bwMode="auto">
          <a:xfrm>
            <a:off x="29464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7" name="Rectangle 139"/>
          <p:cNvSpPr>
            <a:spLocks noChangeArrowheads="1"/>
          </p:cNvSpPr>
          <p:nvPr/>
        </p:nvSpPr>
        <p:spPr bwMode="auto">
          <a:xfrm>
            <a:off x="35052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8" name="Rectangle 140"/>
          <p:cNvSpPr>
            <a:spLocks noChangeArrowheads="1"/>
          </p:cNvSpPr>
          <p:nvPr/>
        </p:nvSpPr>
        <p:spPr bwMode="auto">
          <a:xfrm>
            <a:off x="4064000" y="36068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9" name="Rectangle 141"/>
          <p:cNvSpPr>
            <a:spLocks noChangeArrowheads="1"/>
          </p:cNvSpPr>
          <p:nvPr/>
        </p:nvSpPr>
        <p:spPr bwMode="auto">
          <a:xfrm>
            <a:off x="4621213" y="36099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0" name="Rectangle 142"/>
          <p:cNvSpPr>
            <a:spLocks noChangeArrowheads="1"/>
          </p:cNvSpPr>
          <p:nvPr/>
        </p:nvSpPr>
        <p:spPr bwMode="auto">
          <a:xfrm>
            <a:off x="51800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1" name="Rectangle 143"/>
          <p:cNvSpPr>
            <a:spLocks noChangeArrowheads="1"/>
          </p:cNvSpPr>
          <p:nvPr/>
        </p:nvSpPr>
        <p:spPr bwMode="auto">
          <a:xfrm>
            <a:off x="57388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2" name="Rectangle 144"/>
          <p:cNvSpPr>
            <a:spLocks noChangeArrowheads="1"/>
          </p:cNvSpPr>
          <p:nvPr/>
        </p:nvSpPr>
        <p:spPr bwMode="auto">
          <a:xfrm>
            <a:off x="6297613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3" name="Rectangle 145"/>
          <p:cNvSpPr>
            <a:spLocks noChangeArrowheads="1"/>
          </p:cNvSpPr>
          <p:nvPr/>
        </p:nvSpPr>
        <p:spPr bwMode="auto">
          <a:xfrm>
            <a:off x="23876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4" name="Rectangle 146"/>
          <p:cNvSpPr>
            <a:spLocks noChangeArrowheads="1"/>
          </p:cNvSpPr>
          <p:nvPr/>
        </p:nvSpPr>
        <p:spPr bwMode="auto">
          <a:xfrm>
            <a:off x="29464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5" name="Rectangle 147"/>
          <p:cNvSpPr>
            <a:spLocks noChangeArrowheads="1"/>
          </p:cNvSpPr>
          <p:nvPr/>
        </p:nvSpPr>
        <p:spPr bwMode="auto">
          <a:xfrm>
            <a:off x="35052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6" name="Rectangle 148"/>
          <p:cNvSpPr>
            <a:spLocks noChangeArrowheads="1"/>
          </p:cNvSpPr>
          <p:nvPr/>
        </p:nvSpPr>
        <p:spPr bwMode="auto">
          <a:xfrm>
            <a:off x="4064000" y="30480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7" name="Rectangle 149"/>
          <p:cNvSpPr>
            <a:spLocks noChangeArrowheads="1"/>
          </p:cNvSpPr>
          <p:nvPr/>
        </p:nvSpPr>
        <p:spPr bwMode="auto">
          <a:xfrm>
            <a:off x="4621213" y="30495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8" name="Rectangle 150"/>
          <p:cNvSpPr>
            <a:spLocks noChangeArrowheads="1"/>
          </p:cNvSpPr>
          <p:nvPr/>
        </p:nvSpPr>
        <p:spPr bwMode="auto">
          <a:xfrm>
            <a:off x="51800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9" name="Rectangle 151"/>
          <p:cNvSpPr>
            <a:spLocks noChangeArrowheads="1"/>
          </p:cNvSpPr>
          <p:nvPr/>
        </p:nvSpPr>
        <p:spPr bwMode="auto">
          <a:xfrm>
            <a:off x="57388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0" name="Rectangle 152"/>
          <p:cNvSpPr>
            <a:spLocks noChangeArrowheads="1"/>
          </p:cNvSpPr>
          <p:nvPr/>
        </p:nvSpPr>
        <p:spPr bwMode="auto">
          <a:xfrm>
            <a:off x="62976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1" name="Rectangle 153"/>
          <p:cNvSpPr>
            <a:spLocks noChangeArrowheads="1"/>
          </p:cNvSpPr>
          <p:nvPr/>
        </p:nvSpPr>
        <p:spPr bwMode="auto">
          <a:xfrm>
            <a:off x="2387600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2" name="Rectangle 154"/>
          <p:cNvSpPr>
            <a:spLocks noChangeArrowheads="1"/>
          </p:cNvSpPr>
          <p:nvPr/>
        </p:nvSpPr>
        <p:spPr bwMode="auto">
          <a:xfrm>
            <a:off x="2971800" y="2514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3" name="Rectangle 155"/>
          <p:cNvSpPr>
            <a:spLocks noChangeArrowheads="1"/>
          </p:cNvSpPr>
          <p:nvPr/>
        </p:nvSpPr>
        <p:spPr bwMode="auto">
          <a:xfrm>
            <a:off x="3505200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4" name="Rectangle 156"/>
          <p:cNvSpPr>
            <a:spLocks noChangeArrowheads="1"/>
          </p:cNvSpPr>
          <p:nvPr/>
        </p:nvSpPr>
        <p:spPr bwMode="auto">
          <a:xfrm>
            <a:off x="4064000" y="2490788"/>
            <a:ext cx="557213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5" name="Rectangle 157"/>
          <p:cNvSpPr>
            <a:spLocks noChangeArrowheads="1"/>
          </p:cNvSpPr>
          <p:nvPr/>
        </p:nvSpPr>
        <p:spPr bwMode="auto">
          <a:xfrm>
            <a:off x="4621213" y="2492375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6" name="Rectangle 158"/>
          <p:cNvSpPr>
            <a:spLocks noChangeArrowheads="1"/>
          </p:cNvSpPr>
          <p:nvPr/>
        </p:nvSpPr>
        <p:spPr bwMode="auto">
          <a:xfrm>
            <a:off x="51800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7" name="Rectangle 159"/>
          <p:cNvSpPr>
            <a:spLocks noChangeArrowheads="1"/>
          </p:cNvSpPr>
          <p:nvPr/>
        </p:nvSpPr>
        <p:spPr bwMode="auto">
          <a:xfrm>
            <a:off x="57388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8" name="Rectangle 160"/>
          <p:cNvSpPr>
            <a:spLocks noChangeArrowheads="1"/>
          </p:cNvSpPr>
          <p:nvPr/>
        </p:nvSpPr>
        <p:spPr bwMode="auto">
          <a:xfrm>
            <a:off x="6297613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9" name="Rectangle 161"/>
          <p:cNvSpPr>
            <a:spLocks noChangeArrowheads="1"/>
          </p:cNvSpPr>
          <p:nvPr/>
        </p:nvSpPr>
        <p:spPr bwMode="auto">
          <a:xfrm>
            <a:off x="2387600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0" name="Rectangle 162"/>
          <p:cNvSpPr>
            <a:spLocks noChangeArrowheads="1"/>
          </p:cNvSpPr>
          <p:nvPr/>
        </p:nvSpPr>
        <p:spPr bwMode="auto">
          <a:xfrm>
            <a:off x="29464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1" name="Rectangle 163"/>
          <p:cNvSpPr>
            <a:spLocks noChangeArrowheads="1"/>
          </p:cNvSpPr>
          <p:nvPr/>
        </p:nvSpPr>
        <p:spPr bwMode="auto">
          <a:xfrm>
            <a:off x="35052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2" name="Rectangle 164"/>
          <p:cNvSpPr>
            <a:spLocks noChangeArrowheads="1"/>
          </p:cNvSpPr>
          <p:nvPr/>
        </p:nvSpPr>
        <p:spPr bwMode="auto">
          <a:xfrm>
            <a:off x="4064000" y="19304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3" name="Rectangle 165"/>
          <p:cNvSpPr>
            <a:spLocks noChangeArrowheads="1"/>
          </p:cNvSpPr>
          <p:nvPr/>
        </p:nvSpPr>
        <p:spPr bwMode="auto">
          <a:xfrm>
            <a:off x="4621213" y="1931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4" name="Rectangle 166"/>
          <p:cNvSpPr>
            <a:spLocks noChangeArrowheads="1"/>
          </p:cNvSpPr>
          <p:nvPr/>
        </p:nvSpPr>
        <p:spPr bwMode="auto">
          <a:xfrm>
            <a:off x="5180013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5" name="Rectangle 167"/>
          <p:cNvSpPr>
            <a:spLocks noChangeArrowheads="1"/>
          </p:cNvSpPr>
          <p:nvPr/>
        </p:nvSpPr>
        <p:spPr bwMode="auto">
          <a:xfrm>
            <a:off x="5715000" y="1905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6" name="Rectangle 168"/>
          <p:cNvSpPr>
            <a:spLocks noChangeArrowheads="1"/>
          </p:cNvSpPr>
          <p:nvPr/>
        </p:nvSpPr>
        <p:spPr bwMode="auto">
          <a:xfrm>
            <a:off x="6297613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7" name="Rectangle 169"/>
          <p:cNvSpPr>
            <a:spLocks noChangeArrowheads="1"/>
          </p:cNvSpPr>
          <p:nvPr/>
        </p:nvSpPr>
        <p:spPr bwMode="auto">
          <a:xfrm>
            <a:off x="2387600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8" name="Rectangle 170"/>
          <p:cNvSpPr>
            <a:spLocks noChangeArrowheads="1"/>
          </p:cNvSpPr>
          <p:nvPr/>
        </p:nvSpPr>
        <p:spPr bwMode="auto">
          <a:xfrm>
            <a:off x="29464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9" name="Rectangle 171"/>
          <p:cNvSpPr>
            <a:spLocks noChangeArrowheads="1"/>
          </p:cNvSpPr>
          <p:nvPr/>
        </p:nvSpPr>
        <p:spPr bwMode="auto">
          <a:xfrm>
            <a:off x="35052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0" name="Rectangle 172"/>
          <p:cNvSpPr>
            <a:spLocks noChangeArrowheads="1"/>
          </p:cNvSpPr>
          <p:nvPr/>
        </p:nvSpPr>
        <p:spPr bwMode="auto">
          <a:xfrm>
            <a:off x="4064000" y="13716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1" name="Rectangle 173"/>
          <p:cNvSpPr>
            <a:spLocks noChangeArrowheads="1"/>
          </p:cNvSpPr>
          <p:nvPr/>
        </p:nvSpPr>
        <p:spPr bwMode="auto">
          <a:xfrm>
            <a:off x="46212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2" name="Rectangle 174"/>
          <p:cNvSpPr>
            <a:spLocks noChangeArrowheads="1"/>
          </p:cNvSpPr>
          <p:nvPr/>
        </p:nvSpPr>
        <p:spPr bwMode="auto">
          <a:xfrm>
            <a:off x="5181600" y="1371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3" name="Rectangle 175"/>
          <p:cNvSpPr>
            <a:spLocks noChangeArrowheads="1"/>
          </p:cNvSpPr>
          <p:nvPr/>
        </p:nvSpPr>
        <p:spPr bwMode="auto">
          <a:xfrm>
            <a:off x="57388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4" name="Rectangle 176"/>
          <p:cNvSpPr>
            <a:spLocks noChangeArrowheads="1"/>
          </p:cNvSpPr>
          <p:nvPr/>
        </p:nvSpPr>
        <p:spPr bwMode="auto">
          <a:xfrm>
            <a:off x="6297613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5" name="Rectangle 177"/>
          <p:cNvSpPr>
            <a:spLocks noChangeArrowheads="1"/>
          </p:cNvSpPr>
          <p:nvPr/>
        </p:nvSpPr>
        <p:spPr bwMode="auto">
          <a:xfrm>
            <a:off x="2387600" y="1374775"/>
            <a:ext cx="4468813" cy="4465638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426" name="Rectangle 178"/>
          <p:cNvSpPr>
            <a:spLocks noChangeArrowheads="1"/>
          </p:cNvSpPr>
          <p:nvPr/>
        </p:nvSpPr>
        <p:spPr bwMode="auto">
          <a:xfrm>
            <a:off x="23876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27" name="Rectangle 179"/>
          <p:cNvSpPr>
            <a:spLocks noChangeArrowheads="1"/>
          </p:cNvSpPr>
          <p:nvPr/>
        </p:nvSpPr>
        <p:spPr bwMode="auto">
          <a:xfrm>
            <a:off x="29464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28" name="Rectangle 180"/>
          <p:cNvSpPr>
            <a:spLocks noChangeArrowheads="1"/>
          </p:cNvSpPr>
          <p:nvPr/>
        </p:nvSpPr>
        <p:spPr bwMode="auto">
          <a:xfrm>
            <a:off x="35052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29" name="Rectangle 181"/>
          <p:cNvSpPr>
            <a:spLocks noChangeArrowheads="1"/>
          </p:cNvSpPr>
          <p:nvPr/>
        </p:nvSpPr>
        <p:spPr bwMode="auto">
          <a:xfrm>
            <a:off x="4064000" y="5840413"/>
            <a:ext cx="5572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0" name="Rectangle 182"/>
          <p:cNvSpPr>
            <a:spLocks noChangeArrowheads="1"/>
          </p:cNvSpPr>
          <p:nvPr/>
        </p:nvSpPr>
        <p:spPr bwMode="auto">
          <a:xfrm>
            <a:off x="46212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1" name="Rectangle 183"/>
          <p:cNvSpPr>
            <a:spLocks noChangeArrowheads="1"/>
          </p:cNvSpPr>
          <p:nvPr/>
        </p:nvSpPr>
        <p:spPr bwMode="auto">
          <a:xfrm>
            <a:off x="51800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32" name="Rectangle 184"/>
          <p:cNvSpPr>
            <a:spLocks noChangeArrowheads="1"/>
          </p:cNvSpPr>
          <p:nvPr/>
        </p:nvSpPr>
        <p:spPr bwMode="auto">
          <a:xfrm>
            <a:off x="57388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33" name="Rectangle 185"/>
          <p:cNvSpPr>
            <a:spLocks noChangeArrowheads="1"/>
          </p:cNvSpPr>
          <p:nvPr/>
        </p:nvSpPr>
        <p:spPr bwMode="auto">
          <a:xfrm>
            <a:off x="62976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34" name="Rectangle 186"/>
          <p:cNvSpPr>
            <a:spLocks noChangeArrowheads="1"/>
          </p:cNvSpPr>
          <p:nvPr/>
        </p:nvSpPr>
        <p:spPr bwMode="auto">
          <a:xfrm>
            <a:off x="1828800" y="5283200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35" name="Rectangle 187"/>
          <p:cNvSpPr>
            <a:spLocks noChangeArrowheads="1"/>
          </p:cNvSpPr>
          <p:nvPr/>
        </p:nvSpPr>
        <p:spPr bwMode="auto">
          <a:xfrm>
            <a:off x="1828800" y="4724400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36" name="Rectangle 188"/>
          <p:cNvSpPr>
            <a:spLocks noChangeArrowheads="1"/>
          </p:cNvSpPr>
          <p:nvPr/>
        </p:nvSpPr>
        <p:spPr bwMode="auto">
          <a:xfrm>
            <a:off x="1828800" y="4167188"/>
            <a:ext cx="558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37" name="Rectangle 189"/>
          <p:cNvSpPr>
            <a:spLocks noChangeArrowheads="1"/>
          </p:cNvSpPr>
          <p:nvPr/>
        </p:nvSpPr>
        <p:spPr bwMode="auto">
          <a:xfrm>
            <a:off x="1828800" y="36083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8" name="Rectangle 190"/>
          <p:cNvSpPr>
            <a:spLocks noChangeArrowheads="1"/>
          </p:cNvSpPr>
          <p:nvPr/>
        </p:nvSpPr>
        <p:spPr bwMode="auto">
          <a:xfrm>
            <a:off x="1828800" y="30495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9" name="Rectangle 191"/>
          <p:cNvSpPr>
            <a:spLocks noChangeArrowheads="1"/>
          </p:cNvSpPr>
          <p:nvPr/>
        </p:nvSpPr>
        <p:spPr bwMode="auto">
          <a:xfrm>
            <a:off x="1828800" y="2492375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40" name="Rectangle 192"/>
          <p:cNvSpPr>
            <a:spLocks noChangeArrowheads="1"/>
          </p:cNvSpPr>
          <p:nvPr/>
        </p:nvSpPr>
        <p:spPr bwMode="auto">
          <a:xfrm>
            <a:off x="1828800" y="19335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41" name="Rectangle 193"/>
          <p:cNvSpPr>
            <a:spLocks noChangeArrowheads="1"/>
          </p:cNvSpPr>
          <p:nvPr/>
        </p:nvSpPr>
        <p:spPr bwMode="auto">
          <a:xfrm>
            <a:off x="1828800" y="13747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42" name="Rectangle 194"/>
          <p:cNvSpPr>
            <a:spLocks noChangeArrowheads="1"/>
          </p:cNvSpPr>
          <p:nvPr/>
        </p:nvSpPr>
        <p:spPr bwMode="auto">
          <a:xfrm>
            <a:off x="2497138" y="5219700"/>
            <a:ext cx="409575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9443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230813"/>
            <a:ext cx="52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49444" name="Rectangle 196"/>
          <p:cNvSpPr>
            <a:spLocks noChangeArrowheads="1"/>
          </p:cNvSpPr>
          <p:nvPr/>
        </p:nvSpPr>
        <p:spPr bwMode="auto">
          <a:xfrm>
            <a:off x="2600325" y="5287963"/>
            <a:ext cx="193675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9460" name="Group 212"/>
          <p:cNvGrpSpPr>
            <a:grpSpLocks/>
          </p:cNvGrpSpPr>
          <p:nvPr/>
        </p:nvGrpSpPr>
        <p:grpSpPr bwMode="auto">
          <a:xfrm>
            <a:off x="2667000" y="4978400"/>
            <a:ext cx="3816350" cy="508000"/>
            <a:chOff x="1680" y="3168"/>
            <a:chExt cx="2404" cy="320"/>
          </a:xfrm>
        </p:grpSpPr>
        <p:sp>
          <p:nvSpPr>
            <p:cNvPr id="949461" name="Line 21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2" name="Line 21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3" name="Line 21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4" name="Group 216"/>
          <p:cNvGrpSpPr>
            <a:grpSpLocks/>
          </p:cNvGrpSpPr>
          <p:nvPr/>
        </p:nvGrpSpPr>
        <p:grpSpPr bwMode="auto">
          <a:xfrm>
            <a:off x="2667000" y="4419600"/>
            <a:ext cx="3816350" cy="508000"/>
            <a:chOff x="1680" y="3168"/>
            <a:chExt cx="2404" cy="320"/>
          </a:xfrm>
        </p:grpSpPr>
        <p:sp>
          <p:nvSpPr>
            <p:cNvPr id="949465" name="Line 21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6" name="Line 21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7" name="Line 21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8" name="Group 220"/>
          <p:cNvGrpSpPr>
            <a:grpSpLocks/>
          </p:cNvGrpSpPr>
          <p:nvPr/>
        </p:nvGrpSpPr>
        <p:grpSpPr bwMode="auto">
          <a:xfrm>
            <a:off x="2667000" y="3860800"/>
            <a:ext cx="3816350" cy="508000"/>
            <a:chOff x="1680" y="3168"/>
            <a:chExt cx="2404" cy="320"/>
          </a:xfrm>
        </p:grpSpPr>
        <p:sp>
          <p:nvSpPr>
            <p:cNvPr id="949469" name="Line 221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0" name="Line 222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1" name="Line 223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2" name="Group 224"/>
          <p:cNvGrpSpPr>
            <a:grpSpLocks/>
          </p:cNvGrpSpPr>
          <p:nvPr/>
        </p:nvGrpSpPr>
        <p:grpSpPr bwMode="auto">
          <a:xfrm>
            <a:off x="2667000" y="3302000"/>
            <a:ext cx="3816350" cy="508000"/>
            <a:chOff x="1680" y="3168"/>
            <a:chExt cx="2404" cy="320"/>
          </a:xfrm>
        </p:grpSpPr>
        <p:sp>
          <p:nvSpPr>
            <p:cNvPr id="949473" name="Line 225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4" name="Line 226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5" name="Line 227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6" name="Group 228"/>
          <p:cNvGrpSpPr>
            <a:grpSpLocks/>
          </p:cNvGrpSpPr>
          <p:nvPr/>
        </p:nvGrpSpPr>
        <p:grpSpPr bwMode="auto">
          <a:xfrm>
            <a:off x="2667000" y="2743200"/>
            <a:ext cx="3816350" cy="508000"/>
            <a:chOff x="1680" y="3168"/>
            <a:chExt cx="2404" cy="320"/>
          </a:xfrm>
        </p:grpSpPr>
        <p:sp>
          <p:nvSpPr>
            <p:cNvPr id="949477" name="Line 229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8" name="Line 230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9" name="Line 231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0" name="Group 232"/>
          <p:cNvGrpSpPr>
            <a:grpSpLocks/>
          </p:cNvGrpSpPr>
          <p:nvPr/>
        </p:nvGrpSpPr>
        <p:grpSpPr bwMode="auto">
          <a:xfrm>
            <a:off x="2660650" y="2209800"/>
            <a:ext cx="3816350" cy="508000"/>
            <a:chOff x="1680" y="3168"/>
            <a:chExt cx="2404" cy="320"/>
          </a:xfrm>
        </p:grpSpPr>
        <p:sp>
          <p:nvSpPr>
            <p:cNvPr id="949481" name="Line 23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2" name="Line 23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3" name="Line 23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4" name="Group 236"/>
          <p:cNvGrpSpPr>
            <a:grpSpLocks/>
          </p:cNvGrpSpPr>
          <p:nvPr/>
        </p:nvGrpSpPr>
        <p:grpSpPr bwMode="auto">
          <a:xfrm>
            <a:off x="2667000" y="1625600"/>
            <a:ext cx="3816350" cy="508000"/>
            <a:chOff x="1680" y="3168"/>
            <a:chExt cx="2404" cy="320"/>
          </a:xfrm>
        </p:grpSpPr>
        <p:sp>
          <p:nvSpPr>
            <p:cNvPr id="949485" name="Line 23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6" name="Line 23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7" name="Line 23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489" name="Line 241"/>
          <p:cNvSpPr>
            <a:spLocks noChangeShapeType="1"/>
          </p:cNvSpPr>
          <p:nvPr/>
        </p:nvSpPr>
        <p:spPr bwMode="auto">
          <a:xfrm>
            <a:off x="2946400" y="1573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491" name="Line 243"/>
          <p:cNvSpPr>
            <a:spLocks noChangeShapeType="1"/>
          </p:cNvSpPr>
          <p:nvPr/>
        </p:nvSpPr>
        <p:spPr bwMode="auto">
          <a:xfrm>
            <a:off x="2946400" y="1446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5-Point Star 1"/>
          <p:cNvSpPr/>
          <p:nvPr/>
        </p:nvSpPr>
        <p:spPr bwMode="auto">
          <a:xfrm>
            <a:off x="8001000" y="228600"/>
            <a:ext cx="685800" cy="6858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419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/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7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unintended behavior in your programs.</a:t>
            </a:r>
          </a:p>
          <a:p>
            <a:r>
              <a:rPr lang="en-US" dirty="0" smtClean="0"/>
              <a:t>Try to narrow down </a:t>
            </a:r>
            <a:r>
              <a:rPr lang="en-US" i="1" dirty="0" smtClean="0"/>
              <a:t>where</a:t>
            </a:r>
            <a:r>
              <a:rPr lang="en-US" dirty="0" smtClean="0"/>
              <a:t> in your code you think the bug is occurring.  (E.g. what command or set of commands)</a:t>
            </a:r>
          </a:p>
          <a:p>
            <a:r>
              <a:rPr lang="en-US" dirty="0" smtClean="0"/>
              <a:t>We can use Eclipse to help us figure out what our program is doing.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965496"/>
            <a:ext cx="5105400" cy="3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BuggyRoomba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17277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/>
              <a:t>Debugging</a:t>
            </a:r>
          </a:p>
          <a:p>
            <a:endParaRPr lang="en-US" altLang="x-none" sz="3400" dirty="0"/>
          </a:p>
          <a:p>
            <a:pPr marL="0" indent="0">
              <a:buNone/>
            </a:pPr>
            <a:r>
              <a:rPr lang="en-US" altLang="x-none" sz="3400" b="1" dirty="0" smtClean="0"/>
              <a:t>Next time: </a:t>
            </a:r>
            <a:r>
              <a:rPr lang="en-US" altLang="x-none" sz="3400" dirty="0" smtClean="0"/>
              <a:t>An introduction to Java</a:t>
            </a:r>
            <a:endParaRPr lang="en-US" altLang="x-none" sz="3400" b="1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1323</Words>
  <Application>Microsoft Macintosh PowerPoint</Application>
  <PresentationFormat>On-screen Show (4:3)</PresentationFormat>
  <Paragraphs>709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Andale Mono</vt:lpstr>
      <vt:lpstr>Arial</vt:lpstr>
      <vt:lpstr>Calibri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Default Design</vt:lpstr>
      <vt:lpstr>CS 106A, Lecture 3 Problem-solving with Karel</vt:lpstr>
      <vt:lpstr>Plan For Today</vt:lpstr>
      <vt:lpstr>Plan For Today</vt:lpstr>
      <vt:lpstr>Plan For Today</vt:lpstr>
      <vt:lpstr>Karel Knows 4 Commands</vt:lpstr>
      <vt:lpstr>Karel Knows 4 Commands</vt:lpstr>
      <vt:lpstr>Defining New Commands</vt:lpstr>
      <vt:lpstr>Control Flow: For Loops</vt:lpstr>
      <vt:lpstr>Control Flow: While Loops</vt:lpstr>
      <vt:lpstr>Possible Conditions</vt:lpstr>
      <vt:lpstr>Loops Overview</vt:lpstr>
      <vt:lpstr>Fencepost Structure</vt:lpstr>
      <vt:lpstr>If/Else Statements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Plan For Today</vt:lpstr>
      <vt:lpstr>HurdleJumper</vt:lpstr>
      <vt:lpstr>HurdleJumper</vt:lpstr>
      <vt:lpstr>Pre/post comments</vt:lpstr>
      <vt:lpstr>Plan For Today</vt:lpstr>
      <vt:lpstr>Decomposition</vt:lpstr>
      <vt:lpstr>Top-Down Design</vt:lpstr>
      <vt:lpstr>Plan For Today</vt:lpstr>
      <vt:lpstr>Practice: Roomba</vt:lpstr>
      <vt:lpstr>Possible algorithm 1</vt:lpstr>
      <vt:lpstr>Possible algorithm 2</vt:lpstr>
      <vt:lpstr>Possible algorithm 3</vt:lpstr>
      <vt:lpstr>Possible algorithm 4</vt:lpstr>
      <vt:lpstr>Roomba</vt:lpstr>
      <vt:lpstr>Plan For Today</vt:lpstr>
      <vt:lpstr>Debugging</vt:lpstr>
      <vt:lpstr>BuggyRoomba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796</cp:revision>
  <cp:lastPrinted>2017-06-27T09:48:58Z</cp:lastPrinted>
  <dcterms:created xsi:type="dcterms:W3CDTF">2008-06-28T20:57:21Z</dcterms:created>
  <dcterms:modified xsi:type="dcterms:W3CDTF">2017-06-28T19:47:23Z</dcterms:modified>
</cp:coreProperties>
</file>