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431" r:id="rId3"/>
    <p:sldId id="697" r:id="rId4"/>
    <p:sldId id="504" r:id="rId5"/>
    <p:sldId id="526" r:id="rId6"/>
    <p:sldId id="556" r:id="rId7"/>
    <p:sldId id="543" r:id="rId8"/>
    <p:sldId id="544" r:id="rId9"/>
    <p:sldId id="699" r:id="rId10"/>
    <p:sldId id="520" r:id="rId11"/>
    <p:sldId id="502" r:id="rId12"/>
    <p:sldId id="540" r:id="rId13"/>
    <p:sldId id="587" r:id="rId14"/>
    <p:sldId id="582" r:id="rId15"/>
    <p:sldId id="586" r:id="rId16"/>
    <p:sldId id="583" r:id="rId17"/>
    <p:sldId id="584" r:id="rId18"/>
    <p:sldId id="615" r:id="rId19"/>
    <p:sldId id="617" r:id="rId20"/>
    <p:sldId id="616" r:id="rId21"/>
    <p:sldId id="698" r:id="rId22"/>
    <p:sldId id="545" r:id="rId23"/>
    <p:sldId id="547" r:id="rId24"/>
    <p:sldId id="588" r:id="rId25"/>
    <p:sldId id="590" r:id="rId26"/>
    <p:sldId id="602" r:id="rId27"/>
    <p:sldId id="603" r:id="rId28"/>
    <p:sldId id="604" r:id="rId29"/>
    <p:sldId id="605" r:id="rId30"/>
    <p:sldId id="606" r:id="rId31"/>
    <p:sldId id="571" r:id="rId32"/>
    <p:sldId id="608" r:id="rId33"/>
    <p:sldId id="609" r:id="rId34"/>
    <p:sldId id="610" r:id="rId35"/>
    <p:sldId id="611" r:id="rId36"/>
    <p:sldId id="558" r:id="rId37"/>
    <p:sldId id="612" r:id="rId38"/>
    <p:sldId id="613" r:id="rId39"/>
    <p:sldId id="614" r:id="rId40"/>
    <p:sldId id="562" r:id="rId41"/>
    <p:sldId id="563" r:id="rId42"/>
    <p:sldId id="566" r:id="rId43"/>
    <p:sldId id="564" r:id="rId44"/>
    <p:sldId id="565" r:id="rId45"/>
    <p:sldId id="561" r:id="rId46"/>
    <p:sldId id="568" r:id="rId47"/>
    <p:sldId id="589" r:id="rId48"/>
    <p:sldId id="569" r:id="rId49"/>
    <p:sldId id="689" r:id="rId50"/>
    <p:sldId id="690" r:id="rId51"/>
    <p:sldId id="691" r:id="rId52"/>
    <p:sldId id="692" r:id="rId53"/>
    <p:sldId id="694" r:id="rId54"/>
    <p:sldId id="693" r:id="rId55"/>
    <p:sldId id="695" r:id="rId56"/>
    <p:sldId id="696" r:id="rId57"/>
    <p:sldId id="700" r:id="rId58"/>
    <p:sldId id="593" r:id="rId59"/>
    <p:sldId id="594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18" r:id="rId68"/>
    <p:sldId id="619" r:id="rId69"/>
    <p:sldId id="629" r:id="rId70"/>
    <p:sldId id="630" r:id="rId71"/>
    <p:sldId id="621" r:id="rId72"/>
    <p:sldId id="631" r:id="rId73"/>
    <p:sldId id="632" r:id="rId74"/>
    <p:sldId id="624" r:id="rId75"/>
    <p:sldId id="633" r:id="rId76"/>
    <p:sldId id="635" r:id="rId77"/>
    <p:sldId id="636" r:id="rId78"/>
    <p:sldId id="637" r:id="rId79"/>
    <p:sldId id="639" r:id="rId80"/>
    <p:sldId id="640" r:id="rId81"/>
    <p:sldId id="641" r:id="rId82"/>
    <p:sldId id="643" r:id="rId83"/>
    <p:sldId id="642" r:id="rId84"/>
    <p:sldId id="702" r:id="rId85"/>
    <p:sldId id="644" r:id="rId86"/>
    <p:sldId id="646" r:id="rId87"/>
    <p:sldId id="647" r:id="rId88"/>
    <p:sldId id="645" r:id="rId89"/>
    <p:sldId id="706" r:id="rId90"/>
    <p:sldId id="648" r:id="rId91"/>
    <p:sldId id="703" r:id="rId92"/>
    <p:sldId id="704" r:id="rId93"/>
    <p:sldId id="705" r:id="rId94"/>
    <p:sldId id="701" r:id="rId9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697"/>
            <p14:sldId id="504"/>
            <p14:sldId id="526"/>
            <p14:sldId id="556"/>
            <p14:sldId id="543"/>
            <p14:sldId id="544"/>
          </p14:sldIdLst>
        </p14:section>
        <p14:section name="Scope" id="{5858D8F5-376D-424A-ABA1-EA63A64DCBED}">
          <p14:sldIdLst>
            <p14:sldId id="699"/>
            <p14:sldId id="520"/>
            <p14:sldId id="502"/>
            <p14:sldId id="540"/>
            <p14:sldId id="587"/>
            <p14:sldId id="582"/>
            <p14:sldId id="586"/>
            <p14:sldId id="583"/>
            <p14:sldId id="584"/>
            <p14:sldId id="615"/>
            <p14:sldId id="617"/>
            <p14:sldId id="616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602"/>
            <p14:sldId id="603"/>
            <p14:sldId id="604"/>
            <p14:sldId id="605"/>
            <p14:sldId id="606"/>
            <p14:sldId id="571"/>
            <p14:sldId id="608"/>
            <p14:sldId id="609"/>
            <p14:sldId id="610"/>
            <p14:sldId id="611"/>
            <p14:sldId id="558"/>
            <p14:sldId id="612"/>
            <p14:sldId id="613"/>
            <p14:sldId id="614"/>
            <p14:sldId id="562"/>
            <p14:sldId id="563"/>
            <p14:sldId id="566"/>
            <p14:sldId id="564"/>
            <p14:sldId id="565"/>
            <p14:sldId id="561"/>
            <p14:sldId id="568"/>
            <p14:sldId id="589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Recap" id="{2D0D1796-9230-BD42-9E4A-2D8922102563}">
          <p14:sldIdLst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7" autoAdjust="0"/>
    <p:restoredTop sz="90221" autoAdjust="0"/>
  </p:normalViewPr>
  <p:slideViewPr>
    <p:cSldViewPr>
      <p:cViewPr>
        <p:scale>
          <a:sx n="110" d="100"/>
          <a:sy n="110" d="100"/>
        </p:scale>
        <p:origin x="2416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Think: is “</a:t>
            </a:r>
            <a:r>
              <a:rPr lang="en-US" dirty="0" err="1" smtClean="0"/>
              <a:t>i</a:t>
            </a:r>
            <a:r>
              <a:rPr lang="en-US" dirty="0" smtClean="0"/>
              <a:t>” alive here?  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178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50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Copies the value in parenthesis into that variable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446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62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84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957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22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8369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meant returns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just call </a:t>
            </a:r>
            <a:r>
              <a:rPr lang="en-US" baseline="0" dirty="0" err="1" smtClean="0"/>
              <a:t>metersToCm</a:t>
            </a:r>
            <a:r>
              <a:rPr lang="en-US" baseline="0" dirty="0" smtClean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83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84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90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91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Parameters and Return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(...) 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x-none" sz="2800" b="1" dirty="0" err="1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5; 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 }</a:t>
            </a:r>
            <a:endParaRPr lang="en-US" altLang="x-none" sz="2800" b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5;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2;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latin typeface="Courier New" charset="0"/>
              </a:rPr>
              <a:t>	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2;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3;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</a:t>
            </a:r>
            <a:r>
              <a:rPr lang="en-US" b="1" dirty="0" smtClean="0"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public void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37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parenthesis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Prints a greeting a certain number of times)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9530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05600" y="2590237"/>
            <a:ext cx="381000" cy="25151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2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9048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1148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2590237"/>
            <a:ext cx="304800" cy="15245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4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1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 dirty="0"/>
              <a:t>parameter</a:t>
            </a:r>
            <a:r>
              <a:rPr lang="en-US" altLang="x-none" dirty="0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 dirty="0"/>
          </a:p>
          <a:p>
            <a:pPr lvl="1">
              <a:lnSpc>
                <a:spcPct val="110000"/>
              </a:lnSpc>
            </a:pPr>
            <a:r>
              <a:rPr lang="en-US" altLang="x-none" dirty="0"/>
              <a:t>Write a method </a:t>
            </a:r>
            <a:r>
              <a:rPr lang="en-US" altLang="x-none" b="1" dirty="0" err="1" smtClean="0"/>
              <a:t>drawB</a:t>
            </a:r>
            <a:r>
              <a:rPr lang="en-US" altLang="x-none" b="1" dirty="0" err="1" smtClean="0">
                <a:latin typeface="Consolas" charset="0"/>
              </a:rPr>
              <a:t>ox</a:t>
            </a:r>
            <a:r>
              <a:rPr lang="en-US" altLang="x-none" dirty="0" smtClean="0"/>
              <a:t> </a:t>
            </a:r>
            <a:r>
              <a:rPr lang="en-US" altLang="x-none" dirty="0"/>
              <a:t>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declaring </a:t>
            </a:r>
            <a:r>
              <a:rPr lang="en-US" altLang="x-none" dirty="0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calling</a:t>
            </a:r>
            <a:r>
              <a:rPr lang="en-US" altLang="x-none" dirty="0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79373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 smtClean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</a:t>
            </a:r>
            <a:r>
              <a:rPr lang="en-US" altLang="x-none" dirty="0" smtClean="0">
                <a:latin typeface="Consolas" charset="0"/>
              </a:rPr>
              <a:t>rivate void password(</a:t>
            </a:r>
            <a:r>
              <a:rPr lang="en-US" altLang="x-none" b="1" dirty="0" err="1" smtClean="0">
                <a:latin typeface="Consolas" charset="0"/>
              </a:rPr>
              <a:t>int</a:t>
            </a:r>
            <a:r>
              <a:rPr lang="en-US" altLang="x-none" b="1" dirty="0" smtClean="0">
                <a:latin typeface="Consolas" charset="0"/>
              </a:rPr>
              <a:t> code</a:t>
            </a:r>
            <a:r>
              <a:rPr lang="en-US" altLang="x-none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19812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65108"/>
            <a:ext cx="3810000" cy="2970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343400"/>
            <a:ext cx="7620000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smtClean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 smtClean="0">
                <a:latin typeface="Consolas" charset="0"/>
              </a:rPr>
              <a:t>*        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ublic 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 ”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("#meters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readDouble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"#meters? ”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Methods</a:t>
            </a:r>
            <a:endParaRPr lang="en-US" altLang="x-non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number % 2 == 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sz="2200" b="1" dirty="0" smtClean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7030A0"/>
                </a:solidFill>
                <a:latin typeface="Courier New" charset="0"/>
              </a:rPr>
              <a:t>return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(max(2,3));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Revisiting a Bug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Fixed!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feeling </a:t>
            </a:r>
            <a:r>
              <a:rPr lang="en-US" b="1" u="sng" dirty="0" smtClean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return x;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11524</TotalTime>
  <Words>2402</Words>
  <Application>Microsoft Macintosh PowerPoint</Application>
  <PresentationFormat>On-screen Show (4:3)</PresentationFormat>
  <Paragraphs>1078</Paragraphs>
  <Slides>94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</vt:lpstr>
      <vt:lpstr>Times New Roman</vt:lpstr>
      <vt:lpstr>Verdana</vt:lpstr>
      <vt:lpstr>Wingdings</vt:lpstr>
      <vt:lpstr>Arial</vt:lpstr>
      <vt:lpstr>Default Design</vt:lpstr>
      <vt:lpstr>CS 106A, Lecture 7 Parameters and Return</vt:lpstr>
      <vt:lpstr>Plan For Today</vt:lpstr>
      <vt:lpstr>Plan For Today</vt:lpstr>
      <vt:lpstr>For Loops in Java</vt:lpstr>
      <vt:lpstr>Nested loops</vt:lpstr>
      <vt:lpstr>Nested loop question 2</vt:lpstr>
      <vt:lpstr>Methods in Java</vt:lpstr>
      <vt:lpstr>Methods in Java</vt:lpstr>
      <vt:lpstr>Plan For Today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Example: printGreeting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Parameters</vt:lpstr>
      <vt:lpstr>Declaring a parameter</vt:lpstr>
      <vt:lpstr>Multiple parameters</vt:lpstr>
      <vt:lpstr>Passing a parameter</vt:lpstr>
      <vt:lpstr>How params are passed</vt:lpstr>
      <vt:lpstr>Drawing boxes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Revisiting a Bug</vt:lpstr>
      <vt:lpstr>Fixed!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1311</cp:revision>
  <cp:lastPrinted>2017-07-05T09:51:30Z</cp:lastPrinted>
  <dcterms:created xsi:type="dcterms:W3CDTF">2008-06-28T20:57:21Z</dcterms:created>
  <dcterms:modified xsi:type="dcterms:W3CDTF">2017-07-10T10:15:55Z</dcterms:modified>
</cp:coreProperties>
</file>