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431" r:id="rId3"/>
    <p:sldId id="574" r:id="rId4"/>
    <p:sldId id="442" r:id="rId5"/>
    <p:sldId id="444" r:id="rId6"/>
    <p:sldId id="445" r:id="rId7"/>
    <p:sldId id="448" r:id="rId8"/>
    <p:sldId id="528" r:id="rId9"/>
    <p:sldId id="529" r:id="rId10"/>
    <p:sldId id="530" r:id="rId11"/>
    <p:sldId id="452" r:id="rId12"/>
    <p:sldId id="451" r:id="rId13"/>
    <p:sldId id="449" r:id="rId14"/>
    <p:sldId id="455" r:id="rId15"/>
    <p:sldId id="456" r:id="rId16"/>
    <p:sldId id="57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8" r:id="rId39"/>
    <p:sldId id="555" r:id="rId40"/>
    <p:sldId id="553" r:id="rId41"/>
    <p:sldId id="554" r:id="rId42"/>
    <p:sldId id="556" r:id="rId43"/>
    <p:sldId id="576" r:id="rId44"/>
    <p:sldId id="542" r:id="rId45"/>
    <p:sldId id="543" r:id="rId46"/>
    <p:sldId id="544" r:id="rId47"/>
    <p:sldId id="577" r:id="rId48"/>
    <p:sldId id="520" r:id="rId49"/>
    <p:sldId id="461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493" r:id="rId81"/>
    <p:sldId id="494" r:id="rId82"/>
    <p:sldId id="581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40" r:id="rId92"/>
    <p:sldId id="559" r:id="rId93"/>
    <p:sldId id="560" r:id="rId94"/>
    <p:sldId id="582" r:id="rId95"/>
    <p:sldId id="541" r:id="rId96"/>
    <p:sldId id="578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61" r:id="rId106"/>
    <p:sldId id="568" r:id="rId107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448"/>
            <p14:sldId id="528"/>
            <p14:sldId id="529"/>
            <p14:sldId id="530"/>
            <p14:sldId id="452"/>
            <p14:sldId id="451"/>
            <p14:sldId id="449"/>
            <p14:sldId id="455"/>
            <p14:sldId id="456"/>
          </p14:sldIdLst>
        </p14:section>
        <p14:section name="For" id="{5C71B834-8DB8-B743-A0EA-8D26671F8CFA}">
          <p14:sldIdLst>
            <p14:sldId id="575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581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40"/>
            <p14:sldId id="559"/>
            <p14:sldId id="560"/>
            <p14:sldId id="582"/>
            <p14:sldId id="541"/>
          </p14:sldIdLst>
        </p14:section>
        <p14:section name="Parameters" id="{1E37A3F6-72C7-0C42-BA95-C2309BD36487}">
          <p14:sldIdLst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0196" autoAdjust="0"/>
  </p:normalViewPr>
  <p:slideViewPr>
    <p:cSldViewPr>
      <p:cViewPr>
        <p:scale>
          <a:sx n="110" d="100"/>
          <a:sy n="110" d="100"/>
        </p:scale>
        <p:origin x="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 + if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have for loops inside for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088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Think</a:t>
            </a:r>
            <a:r>
              <a:rPr lang="en-US" altLang="x-none" baseline="0" dirty="0" smtClean="0"/>
              <a:t> </a:t>
            </a:r>
            <a:r>
              <a:rPr lang="mr-IN" altLang="x-none" baseline="0" dirty="0" smtClean="0"/>
              <a:t>–</a:t>
            </a:r>
            <a:r>
              <a:rPr lang="en-US" altLang="x-none" baseline="0" dirty="0" smtClean="0"/>
              <a:t> pair - share</a:t>
            </a:r>
            <a:endParaRPr lang="en-US" altLang="x-none" dirty="0" smtClean="0"/>
          </a:p>
          <a:p>
            <a:r>
              <a:rPr lang="en-US" altLang="x-none" dirty="0" smtClean="0"/>
              <a:t>answer</a:t>
            </a:r>
            <a:r>
              <a:rPr lang="en-US" altLang="x-none" dirty="0"/>
              <a:t>: </a:t>
            </a:r>
            <a:r>
              <a:rPr lang="en-US" altLang="x-none" dirty="0" smtClean="0"/>
              <a:t>C</a:t>
            </a:r>
          </a:p>
          <a:p>
            <a:r>
              <a:rPr lang="en-US" altLang="x-none" dirty="0" smtClean="0"/>
              <a:t>Trick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think about how inner</a:t>
            </a:r>
            <a:r>
              <a:rPr lang="en-US" altLang="x-none" baseline="0" dirty="0" smtClean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there a way to have methods share information</a:t>
            </a:r>
            <a:r>
              <a:rPr lang="en-US" baseline="0" dirty="0" smtClean="0"/>
              <a:t> or communicate?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toasters could only toast one thing </a:t>
            </a:r>
            <a:r>
              <a:rPr lang="mr-IN" dirty="0" smtClean="0"/>
              <a:t>–</a:t>
            </a:r>
            <a:r>
              <a:rPr lang="en-US" dirty="0" smtClean="0"/>
              <a:t> no slits!</a:t>
            </a:r>
            <a:endParaRPr lang="en-US" baseline="0" dirty="0" smtClean="0"/>
          </a:p>
          <a:p>
            <a:r>
              <a:rPr lang="en-US" baseline="0" dirty="0" smtClean="0"/>
              <a:t>More useful if you give it something and it toasts it.</a:t>
            </a:r>
          </a:p>
          <a:p>
            <a:r>
              <a:rPr lang="en-US" baseline="0" dirty="0" smtClean="0"/>
              <a:t>This is how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6</a:t>
            </a:r>
            <a:br>
              <a:rPr lang="en-US" altLang="x-none" dirty="0"/>
            </a:br>
            <a:r>
              <a:rPr lang="en-US" altLang="x-none" sz="3400" dirty="0" smtClean="0"/>
              <a:t>Control Flow and Parameters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10000"/>
                </a:solidFill>
              </a:rPr>
              <a:t>Invalid parameter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2669" y="6172200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Continued next time</a:t>
            </a:r>
            <a:r>
              <a:rPr lang="mr-IN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provides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5720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172200" y="39872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HW2 Cutoff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1 + 2 + ... + 99 + 100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>
                <a:latin typeface="Consolas" charset="0"/>
              </a:rPr>
              <a:t>j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Defining New Commands in Karel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sum must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be outside the while loop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Otherwise it will be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redeclared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many times.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</TotalTime>
  <Words>3129</Words>
  <Application>Microsoft Macintosh PowerPoint</Application>
  <PresentationFormat>On-screen Show (4:3)</PresentationFormat>
  <Paragraphs>1023</Paragraphs>
  <Slides>106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6 Control Flow and Parameters</vt:lpstr>
      <vt:lpstr>Plan For Today</vt:lpstr>
      <vt:lpstr>Plan For Today</vt:lpstr>
      <vt:lpstr>Conditions in Java</vt:lpstr>
      <vt:lpstr>Booleans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Practice: GuessMyNumber</vt:lpstr>
      <vt:lpstr>If/Else If/Else</vt:lpstr>
      <vt:lpstr>If/Else If/Else</vt:lpstr>
      <vt:lpstr>Plan For Today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Plan For Today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1188</cp:revision>
  <cp:lastPrinted>2017-07-05T09:51:30Z</cp:lastPrinted>
  <dcterms:created xsi:type="dcterms:W3CDTF">2008-06-28T20:57:21Z</dcterms:created>
  <dcterms:modified xsi:type="dcterms:W3CDTF">2017-07-05T20:36:04Z</dcterms:modified>
</cp:coreProperties>
</file>