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431" r:id="rId3"/>
    <p:sldId id="583" r:id="rId4"/>
    <p:sldId id="574" r:id="rId5"/>
    <p:sldId id="442" r:id="rId6"/>
    <p:sldId id="444" r:id="rId7"/>
    <p:sldId id="445" r:id="rId8"/>
    <p:sldId id="528" r:id="rId9"/>
    <p:sldId id="529" r:id="rId10"/>
    <p:sldId id="584" r:id="rId11"/>
    <p:sldId id="452" r:id="rId12"/>
    <p:sldId id="451" r:id="rId13"/>
    <p:sldId id="455" r:id="rId14"/>
    <p:sldId id="456" r:id="rId15"/>
    <p:sldId id="619" r:id="rId16"/>
    <p:sldId id="524" r:id="rId17"/>
    <p:sldId id="575" r:id="rId18"/>
    <p:sldId id="526" r:id="rId19"/>
    <p:sldId id="527" r:id="rId20"/>
    <p:sldId id="538" r:id="rId21"/>
    <p:sldId id="555" r:id="rId22"/>
    <p:sldId id="553" r:id="rId23"/>
    <p:sldId id="554" r:id="rId24"/>
    <p:sldId id="556" r:id="rId25"/>
    <p:sldId id="576" r:id="rId26"/>
    <p:sldId id="542" r:id="rId27"/>
    <p:sldId id="543" r:id="rId28"/>
    <p:sldId id="544" r:id="rId29"/>
    <p:sldId id="577" r:id="rId30"/>
    <p:sldId id="520" r:id="rId31"/>
    <p:sldId id="461" r:id="rId32"/>
    <p:sldId id="462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585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4" r:id="rId63"/>
    <p:sldId id="493" r:id="rId64"/>
    <p:sldId id="586" r:id="rId65"/>
    <p:sldId id="587" r:id="rId66"/>
    <p:sldId id="588" r:id="rId67"/>
    <p:sldId id="589" r:id="rId68"/>
    <p:sldId id="590" r:id="rId69"/>
    <p:sldId id="591" r:id="rId70"/>
    <p:sldId id="615" r:id="rId71"/>
    <p:sldId id="617" r:id="rId72"/>
    <p:sldId id="616" r:id="rId73"/>
    <p:sldId id="541" r:id="rId74"/>
    <p:sldId id="618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78" r:id="rId83"/>
    <p:sldId id="581" r:id="rId84"/>
    <p:sldId id="545" r:id="rId85"/>
    <p:sldId id="546" r:id="rId86"/>
    <p:sldId id="547" r:id="rId87"/>
    <p:sldId id="548" r:id="rId88"/>
    <p:sldId id="549" r:id="rId89"/>
    <p:sldId id="550" r:id="rId90"/>
    <p:sldId id="551" r:id="rId91"/>
    <p:sldId id="552" r:id="rId92"/>
    <p:sldId id="561" r:id="rId93"/>
    <p:sldId id="568" r:id="rId9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83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528"/>
            <p14:sldId id="529"/>
            <p14:sldId id="584"/>
            <p14:sldId id="452"/>
            <p14:sldId id="451"/>
            <p14:sldId id="455"/>
            <p14:sldId id="456"/>
          </p14:sldIdLst>
        </p14:section>
        <p14:section name="For" id="{5C71B834-8DB8-B743-A0EA-8D26671F8CFA}">
          <p14:sldIdLst>
            <p14:sldId id="619"/>
            <p14:sldId id="524"/>
            <p14:sldId id="57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58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3"/>
            <p14:sldId id="586"/>
            <p14:sldId id="587"/>
            <p14:sldId id="588"/>
            <p14:sldId id="589"/>
            <p14:sldId id="590"/>
            <p14:sldId id="591"/>
            <p14:sldId id="615"/>
            <p14:sldId id="617"/>
            <p14:sldId id="616"/>
            <p14:sldId id="541"/>
            <p14:sldId id="618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Parameters" id="{1E37A3F6-72C7-0C42-BA95-C2309BD36487}">
          <p14:sldIdLst>
            <p14:sldId id="578"/>
            <p14:sldId id="581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4" autoAdjust="0"/>
    <p:restoredTop sz="90123" autoAdjust="0"/>
  </p:normalViewPr>
  <p:slideViewPr>
    <p:cSldViewPr>
      <p:cViewPr varScale="1">
        <p:scale>
          <a:sx n="100" d="100"/>
          <a:sy n="100" d="100"/>
        </p:scale>
        <p:origin x="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redundant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5867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while loops as well, but two for loops right next to each other is common</a:t>
            </a:r>
          </a:p>
          <a:p>
            <a:r>
              <a:rPr lang="en-US" dirty="0"/>
              <a:t>We saw print in extra slides on </a:t>
            </a:r>
            <a:r>
              <a:rPr lang="en-US" dirty="0" err="1"/>
              <a:t>thursday</a:t>
            </a:r>
            <a:endParaRPr lang="en-US" dirty="0"/>
          </a:p>
          <a:p>
            <a:r>
              <a:rPr lang="en-US" dirty="0"/>
              <a:t>Let’s put these together </a:t>
            </a:r>
            <a:r>
              <a:rPr lang="mr-IN" dirty="0"/>
              <a:t>–</a:t>
            </a:r>
            <a:r>
              <a:rPr lang="en-US" dirty="0"/>
              <a:t> nested loops + using the I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Think</a:t>
            </a:r>
            <a:r>
              <a:rPr lang="en-US" altLang="x-none" baseline="0" dirty="0"/>
              <a:t> </a:t>
            </a:r>
            <a:r>
              <a:rPr lang="mr-IN" altLang="x-none" baseline="0" dirty="0"/>
              <a:t>–</a:t>
            </a:r>
            <a:r>
              <a:rPr lang="en-US" altLang="x-none" baseline="0" dirty="0"/>
              <a:t> pair - share</a:t>
            </a:r>
            <a:endParaRPr lang="en-US" altLang="x-none" dirty="0"/>
          </a:p>
          <a:p>
            <a:r>
              <a:rPr lang="en-US" altLang="x-none" dirty="0"/>
              <a:t>answer: C</a:t>
            </a:r>
          </a:p>
          <a:p>
            <a:r>
              <a:rPr lang="en-US" altLang="x-none" dirty="0"/>
              <a:t>Trick </a:t>
            </a:r>
            <a:r>
              <a:rPr lang="mr-IN" altLang="x-none" dirty="0"/>
              <a:t>–</a:t>
            </a:r>
            <a:r>
              <a:rPr lang="en-US" altLang="x-none" dirty="0"/>
              <a:t> think about how inner</a:t>
            </a:r>
            <a:r>
              <a:rPr lang="en-US" altLang="x-none" baseline="0" dirty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.methods can’t share</a:t>
            </a:r>
            <a:r>
              <a:rPr lang="en-US" baseline="0" dirty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HW2 out</a:t>
            </a:r>
          </a:p>
          <a:p>
            <a:r>
              <a:rPr lang="en-US" dirty="0"/>
              <a:t>Eclipse</a:t>
            </a:r>
            <a:r>
              <a:rPr lang="en-US" baseline="0" dirty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HW2 out</a:t>
            </a:r>
          </a:p>
          <a:p>
            <a:r>
              <a:rPr lang="en-US" dirty="0"/>
              <a:t>Eclipse</a:t>
            </a:r>
            <a:r>
              <a:rPr lang="en-US" baseline="0" dirty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827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04120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methods</a:t>
            </a:r>
            <a:r>
              <a:rPr lang="en-US" baseline="0" dirty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685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Think: is “</a:t>
            </a:r>
            <a:r>
              <a:rPr lang="en-US" dirty="0" err="1"/>
              <a:t>i</a:t>
            </a:r>
            <a:r>
              <a:rPr lang="en-US" dirty="0"/>
              <a:t>” alive here?  Yes!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8262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757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give you a little taste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Dilemma! How do we share information between methods? Hmm…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just means executing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toasters could only toast one thing </a:t>
            </a:r>
            <a:r>
              <a:rPr lang="mr-IN" dirty="0"/>
              <a:t>–</a:t>
            </a:r>
            <a:r>
              <a:rPr lang="en-US" dirty="0"/>
              <a:t> no slits!</a:t>
            </a:r>
            <a:endParaRPr lang="en-US" baseline="0" dirty="0"/>
          </a:p>
          <a:p>
            <a:r>
              <a:rPr lang="en-US" baseline="0" dirty="0"/>
              <a:t>More useful if you give it something and it toasts it.</a:t>
            </a:r>
          </a:p>
          <a:p>
            <a:r>
              <a:rPr lang="en-US" baseline="0" dirty="0"/>
              <a:t>This is how </a:t>
            </a:r>
            <a:r>
              <a:rPr lang="en-US" baseline="0" dirty="0" err="1"/>
              <a:t>println</a:t>
            </a:r>
            <a:r>
              <a:rPr lang="en-US" baseline="0" dirty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command would be nice to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62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does not store</a:t>
            </a:r>
            <a:r>
              <a:rPr lang="en-US" baseline="0" dirty="0"/>
              <a:t> the whole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s198@cs.stanford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6</a:t>
            </a:r>
            <a:br>
              <a:rPr lang="en-US" altLang="x-none" dirty="0"/>
            </a:br>
            <a:r>
              <a:rPr lang="en-US" altLang="x-none" sz="3400" dirty="0"/>
              <a:t>Scope and Parameters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5.1-5.4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#2: ”break” out of the loop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ONLY appropriate to use in fencepost cases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42BC-3715-E643-A365-DEF903C7D33A}"/>
              </a:ext>
            </a:extLst>
          </p:cNvPr>
          <p:cNvSpPr txBox="1"/>
          <p:nvPr/>
        </p:nvSpPr>
        <p:spPr>
          <a:xfrm>
            <a:off x="4495800" y="5029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Colin prefers this solution, but the debate of how to solve the “loop-and-a-half” problem has been raging for &gt;50 years!</a:t>
            </a:r>
          </a:p>
        </p:txBody>
      </p:sp>
    </p:spTree>
    <p:extLst>
      <p:ext uri="{BB962C8B-B14F-4D97-AF65-F5344CB8AC3E}">
        <p14:creationId xmlns:p14="http://schemas.microsoft.com/office/powerpoint/2010/main" val="38683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order of precedence:</a:t>
            </a:r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If/Else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/>
              <a:t>Runs the first group of statements if </a:t>
            </a:r>
            <a:r>
              <a:rPr lang="en-US" b="1" i="1" dirty="0"/>
              <a:t>condition1</a:t>
            </a:r>
            <a:r>
              <a:rPr lang="en-US" i="1" dirty="0"/>
              <a:t> </a:t>
            </a:r>
            <a:r>
              <a:rPr lang="en-US" dirty="0"/>
              <a:t>is true; otherwise, runs the second group of statements if </a:t>
            </a:r>
            <a:r>
              <a:rPr lang="en-US" b="1" i="1" dirty="0"/>
              <a:t>condition2</a:t>
            </a:r>
            <a:r>
              <a:rPr lang="en-US" dirty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>
                <a:ea typeface="Arial" charset="0"/>
                <a:cs typeface="Arial" charset="0"/>
              </a:rPr>
              <a:t>…</a:t>
            </a:r>
            <a:endParaRPr lang="en-US" sz="2400" dirty="0">
              <a:ea typeface="Arial" charset="0"/>
              <a:cs typeface="Arial" charset="0"/>
            </a:endParaRP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Blast off!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 in Java</a:t>
            </a:r>
          </a:p>
          <a:p>
            <a:r>
              <a:rPr lang="en-US" altLang="x-none" sz="3600" dirty="0"/>
              <a:t>Nested Loops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0; j &lt; 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25B081-2EF4-0F48-81EC-C45073B95BD4}"/>
              </a:ext>
            </a:extLst>
          </p:cNvPr>
          <p:cNvSpPr/>
          <p:nvPr/>
        </p:nvSpPr>
        <p:spPr bwMode="auto">
          <a:xfrm>
            <a:off x="4178808" y="39624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Control Flow in Java</a:t>
            </a:r>
          </a:p>
          <a:p>
            <a:r>
              <a:rPr lang="en-US" altLang="x-none" sz="3600" dirty="0"/>
              <a:t>Nested Loops</a:t>
            </a:r>
          </a:p>
          <a:p>
            <a:r>
              <a:rPr lang="en-US" altLang="x-none" sz="3600" dirty="0"/>
              <a:t>Methods in Java</a:t>
            </a:r>
          </a:p>
          <a:p>
            <a:r>
              <a:rPr lang="en-US" altLang="x-none" sz="3600" dirty="0"/>
              <a:t>Scope</a:t>
            </a:r>
          </a:p>
          <a:p>
            <a:r>
              <a:rPr lang="en-US" altLang="x-none" sz="3600" dirty="0"/>
              <a:t>Parameters</a:t>
            </a:r>
          </a:p>
          <a:p>
            <a:endParaRPr lang="en-US" altLang="x-none" sz="3600" dirty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&lt;=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&lt; 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0; j &lt;= 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</a:t>
            </a:r>
            <a:r>
              <a:rPr lang="en-US" altLang="x-none" sz="2000" b="1" dirty="0" err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Nested Loops</a:t>
            </a:r>
          </a:p>
          <a:p>
            <a:r>
              <a:rPr lang="en-US" altLang="x-none" sz="3600" dirty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New Commands in Karel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make new commands (or </a:t>
            </a:r>
            <a:r>
              <a:rPr lang="en-US" b="1" dirty="0"/>
              <a:t>methods</a:t>
            </a:r>
            <a:r>
              <a:rPr lang="en-US" dirty="0"/>
              <a:t>) for Karel.  This lets us </a:t>
            </a:r>
            <a:r>
              <a:rPr lang="en-US" i="1" dirty="0"/>
              <a:t>decompose</a:t>
            </a:r>
            <a:r>
              <a:rPr lang="en-US" dirty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define new </a:t>
            </a:r>
            <a:r>
              <a:rPr lang="en-US" b="1" dirty="0"/>
              <a:t>methods</a:t>
            </a:r>
            <a:r>
              <a:rPr lang="en-US" dirty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Nested Loops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Sections are finalized </a:t>
            </a:r>
            <a:r>
              <a:rPr lang="en-US" altLang="x-none" sz="3600" i="1" dirty="0"/>
              <a:t>today at 5PM</a:t>
            </a:r>
          </a:p>
          <a:p>
            <a:pPr lvl="1"/>
            <a:r>
              <a:rPr lang="en-US" altLang="x-none" sz="3400" dirty="0"/>
              <a:t>Email </a:t>
            </a:r>
            <a:r>
              <a:rPr lang="en-US" altLang="x-none" sz="3400" dirty="0">
                <a:hlinkClick r:id="rId3"/>
              </a:rPr>
              <a:t>cs198@cs.stanford.edu</a:t>
            </a:r>
            <a:r>
              <a:rPr lang="en-US" altLang="x-none" sz="3400" dirty="0"/>
              <a:t> if you have a schedule conflict with your current section</a:t>
            </a:r>
          </a:p>
          <a:p>
            <a:pPr lvl="1"/>
            <a:r>
              <a:rPr lang="en-US" altLang="x-none" sz="3400" dirty="0"/>
              <a:t>Fill out Annie’s form if you have a partner in mind and want to swap into their section</a:t>
            </a:r>
          </a:p>
        </p:txBody>
      </p:sp>
    </p:spTree>
    <p:extLst>
      <p:ext uri="{BB962C8B-B14F-4D97-AF65-F5344CB8AC3E}">
        <p14:creationId xmlns:p14="http://schemas.microsoft.com/office/powerpoint/2010/main" val="306426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There was a variable named x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x was looking for love!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1869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Control Flow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Nested Loops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>
                <a:solidFill>
                  <a:schemeClr val="bg1"/>
                </a:solidFill>
              </a:rPr>
              <a:t>…</a:t>
            </a:r>
            <a:r>
              <a:rPr lang="en-US" sz="3600" dirty="0">
                <a:solidFill>
                  <a:schemeClr val="bg1"/>
                </a:solidFill>
              </a:rPr>
              <a:t>but 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 Strikes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 Strikes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see…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variables declared inside that block go away!</a:t>
            </a: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Since y is inside the if-block</a:t>
            </a:r>
            <a:r>
              <a:rPr lang="mr-IN" sz="4200" dirty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/>
              <a:t>…</a:t>
            </a:r>
            <a:r>
              <a:rPr lang="en-US" sz="4200" dirty="0"/>
              <a:t>it goes away here</a:t>
            </a:r>
            <a:r>
              <a:rPr lang="mr-IN" sz="4200" dirty="0"/>
              <a:t>…</a:t>
            </a:r>
            <a:r>
              <a:rPr lang="en-US" sz="4200" dirty="0"/>
              <a:t> 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” which is either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/>
              <a:t>…</a:t>
            </a:r>
            <a:r>
              <a:rPr lang="en-US" sz="4200" dirty="0"/>
              <a:t>and doesn’t exist here.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 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to the section of code where a variable can be accessed.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Scope 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code block in which the variable was 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braces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9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108075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This 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/>
              <a:t>1 &lt; 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goes away here 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42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altLang="x-none" sz="28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(...)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5;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7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5;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2;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2;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3;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217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5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10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879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6268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All </a:t>
            </a:r>
            <a:r>
              <a:rPr lang="en-US" dirty="0"/>
              <a:t>have </a:t>
            </a:r>
            <a:r>
              <a:rPr lang="en-US"/>
              <a:t>equal precedence</a:t>
            </a:r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36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42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9646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sum must be declared outside of the loop!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Otherwise, it will be redeclared many times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must be declared outside of the loop!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Otherwise, the loop condition makes no sense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Here, 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goes out of scope at the end of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each loop iteration. At that point, we have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already used its value and can discard it.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408052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the bug</a:t>
            </a: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There was a variable named x.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x was looking for love!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met y.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/>
              <a:t>sentinel</a:t>
            </a:r>
            <a:r>
              <a:rPr lang="en-US" altLang="x-none" dirty="0"/>
              <a:t>: A </a:t>
            </a:r>
            <a:r>
              <a:rPr lang="en-US" altLang="x-none" sz="2500" dirty="0"/>
              <a:t>value that signals the end of user input.</a:t>
            </a:r>
          </a:p>
          <a:p>
            <a:pPr lvl="1"/>
            <a:r>
              <a:rPr lang="en-US" altLang="x-none" b="1" dirty="0"/>
              <a:t>sentinel loop</a:t>
            </a:r>
            <a:r>
              <a:rPr lang="en-US" altLang="x-none" dirty="0"/>
              <a:t>: Repeats until a sentinel value is seen.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-1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Since they were both “in scope”</a:t>
            </a:r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50632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 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>
                <a:solidFill>
                  <a:schemeClr val="bg1"/>
                </a:solidFill>
              </a:rPr>
              <a:t>…</a:t>
            </a:r>
            <a:r>
              <a:rPr lang="en-US" sz="3600" dirty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Nested Loops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r>
              <a:rPr lang="en-US" altLang="x-none" sz="3600" dirty="0"/>
              <a:t>Parameters</a:t>
            </a:r>
          </a:p>
          <a:p>
            <a:endParaRPr lang="en-US" altLang="x-none" sz="3600" dirty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Parameters let you provide a method some information when you are calling it.</a:t>
            </a:r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10000"/>
                </a:solidFill>
              </a:rPr>
              <a:t>Invalid parameter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nice if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669" y="6172200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Continued next time</a:t>
            </a:r>
            <a:r>
              <a:rPr lang="mr-IN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15691</TotalTime>
  <Words>2764</Words>
  <Application>Microsoft Macintosh PowerPoint</Application>
  <PresentationFormat>On-screen Show (4:3)</PresentationFormat>
  <Paragraphs>959</Paragraphs>
  <Slides>93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7" baseType="lpstr">
      <vt:lpstr>ＭＳ Ｐゴシック</vt:lpstr>
      <vt:lpstr>Andale Mono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Wingdings</vt:lpstr>
      <vt:lpstr>Default Design</vt:lpstr>
      <vt:lpstr>CS 106A, Lecture 6 Scope and Parameters</vt:lpstr>
      <vt:lpstr>Plan For Today</vt:lpstr>
      <vt:lpstr>Announcements</vt:lpstr>
      <vt:lpstr>Plan For Today</vt:lpstr>
      <vt:lpstr>Conditions in Java</vt:lpstr>
      <vt:lpstr>Booleans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If/Else If/Else</vt:lpstr>
      <vt:lpstr>If/Else If/Else</vt:lpstr>
      <vt:lpstr>For Loops in Java</vt:lpstr>
      <vt:lpstr>Using the For Loop Variable</vt:lpstr>
      <vt:lpstr>Plan For Today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There was a variable named x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Revisiting Sentinel Loops</vt:lpstr>
      <vt:lpstr>PowerPoint Presentation</vt:lpstr>
      <vt:lpstr>PowerPoint Presentation</vt:lpstr>
      <vt:lpstr>There was a variable named x.</vt:lpstr>
      <vt:lpstr>…x was looking for love!</vt:lpstr>
      <vt:lpstr>And met y.</vt:lpstr>
      <vt:lpstr>Since they were both “in scope”…</vt:lpstr>
      <vt:lpstr>PowerPoint Presentation</vt:lpstr>
      <vt:lpstr>Plan For Today</vt:lpstr>
      <vt:lpstr>Variable Scope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1205</cp:revision>
  <cp:lastPrinted>2018-07-03T22:15:53Z</cp:lastPrinted>
  <dcterms:created xsi:type="dcterms:W3CDTF">2008-06-28T20:57:21Z</dcterms:created>
  <dcterms:modified xsi:type="dcterms:W3CDTF">2018-07-06T18:22:36Z</dcterms:modified>
</cp:coreProperties>
</file>