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65" r:id="rId3"/>
    <p:sldId id="467" r:id="rId4"/>
    <p:sldId id="417" r:id="rId5"/>
    <p:sldId id="477" r:id="rId6"/>
    <p:sldId id="479" r:id="rId7"/>
    <p:sldId id="424" r:id="rId8"/>
    <p:sldId id="423" r:id="rId9"/>
    <p:sldId id="430" r:id="rId10"/>
    <p:sldId id="431" r:id="rId11"/>
    <p:sldId id="437" r:id="rId12"/>
    <p:sldId id="446" r:id="rId13"/>
    <p:sldId id="478" r:id="rId14"/>
    <p:sldId id="436" r:id="rId15"/>
    <p:sldId id="440" r:id="rId16"/>
    <p:sldId id="442" r:id="rId17"/>
    <p:sldId id="480" r:id="rId18"/>
    <p:sldId id="443" r:id="rId19"/>
    <p:sldId id="450" r:id="rId20"/>
    <p:sldId id="452" r:id="rId21"/>
    <p:sldId id="451" r:id="rId22"/>
    <p:sldId id="453" r:id="rId23"/>
    <p:sldId id="454" r:id="rId24"/>
    <p:sldId id="455" r:id="rId25"/>
    <p:sldId id="456" r:id="rId26"/>
    <p:sldId id="458" r:id="rId27"/>
    <p:sldId id="459" r:id="rId28"/>
    <p:sldId id="471" r:id="rId29"/>
    <p:sldId id="448" r:id="rId30"/>
    <p:sldId id="460" r:id="rId31"/>
    <p:sldId id="449" r:id="rId32"/>
    <p:sldId id="468" r:id="rId33"/>
    <p:sldId id="469" r:id="rId34"/>
    <p:sldId id="447" r:id="rId35"/>
    <p:sldId id="472" r:id="rId36"/>
    <p:sldId id="462" r:id="rId37"/>
    <p:sldId id="463" r:id="rId38"/>
    <p:sldId id="464" r:id="rId39"/>
    <p:sldId id="474" r:id="rId40"/>
    <p:sldId id="481" r:id="rId41"/>
    <p:sldId id="475" r:id="rId42"/>
    <p:sldId id="465" r:id="rId43"/>
    <p:sldId id="466" r:id="rId44"/>
    <p:sldId id="461" r:id="rId45"/>
    <p:sldId id="476" r:id="rId46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365"/>
          </p14:sldIdLst>
        </p14:section>
        <p14:section name="Recap" id="{DB70342F-7672-7D48-871C-AD7A2B764009}">
          <p14:sldIdLst>
            <p14:sldId id="467"/>
            <p14:sldId id="417"/>
            <p14:sldId id="477"/>
            <p14:sldId id="479"/>
            <p14:sldId id="424"/>
            <p14:sldId id="423"/>
            <p14:sldId id="430"/>
            <p14:sldId id="431"/>
            <p14:sldId id="437"/>
            <p14:sldId id="446"/>
            <p14:sldId id="478"/>
            <p14:sldId id="436"/>
            <p14:sldId id="440"/>
            <p14:sldId id="442"/>
            <p14:sldId id="480"/>
            <p14:sldId id="443"/>
            <p14:sldId id="450"/>
            <p14:sldId id="452"/>
            <p14:sldId id="451"/>
            <p14:sldId id="453"/>
            <p14:sldId id="454"/>
            <p14:sldId id="455"/>
            <p14:sldId id="456"/>
            <p14:sldId id="458"/>
            <p14:sldId id="459"/>
          </p14:sldIdLst>
        </p14:section>
        <p14:section name="Decomposition" id="{D82071B7-2F65-D642-BB7B-BBE363B44F3A}">
          <p14:sldIdLst>
            <p14:sldId id="471"/>
            <p14:sldId id="448"/>
            <p14:sldId id="460"/>
            <p14:sldId id="449"/>
            <p14:sldId id="468"/>
          </p14:sldIdLst>
        </p14:section>
        <p14:section name="HurdleJumper" id="{4A7733FB-724E-AD49-81DD-2FCC741D59FB}">
          <p14:sldIdLst>
            <p14:sldId id="469"/>
            <p14:sldId id="447"/>
          </p14:sldIdLst>
        </p14:section>
        <p14:section name="Roomba" id="{0269091C-2062-B14E-8888-EC01EF6A52D3}">
          <p14:sldIdLst>
            <p14:sldId id="472"/>
            <p14:sldId id="462"/>
            <p14:sldId id="463"/>
            <p14:sldId id="464"/>
            <p14:sldId id="474"/>
            <p14:sldId id="481"/>
            <p14:sldId id="475"/>
            <p14:sldId id="465"/>
            <p14:sldId id="466"/>
            <p14:sldId id="461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8" autoAdjust="0"/>
    <p:restoredTop sz="94715" autoAdjust="0"/>
  </p:normalViewPr>
  <p:slideViewPr>
    <p:cSldViewPr>
      <p:cViewPr varScale="1">
        <p:scale>
          <a:sx n="122" d="100"/>
          <a:sy n="122" d="100"/>
        </p:scale>
        <p:origin x="3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5223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reminder, </a:t>
            </a:r>
            <a:r>
              <a:rPr lang="en-US" dirty="0" err="1"/>
              <a:t>karel’s</a:t>
            </a:r>
            <a:r>
              <a:rPr lang="en-US" dirty="0"/>
              <a:t> left is NORTH, not west, because east is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230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Karel doesn’t even move?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7567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Sometimes it doesn’t even look like you’re doing anything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04807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can’t name it easily and without “and”, it probably isn’t a good candidate!</a:t>
            </a:r>
          </a:p>
          <a:p>
            <a:r>
              <a:rPr lang="en-US" dirty="0"/>
              <a:t>Best compliment you can give about someone’s code: “obvious”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35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paradigm, which means way of doing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246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963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</a:t>
            </a:r>
            <a:r>
              <a:rPr lang="en-US"/>
              <a:t>questions about their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547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7928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time, else say </a:t>
            </a:r>
            <a:r>
              <a:rPr lang="en-US" dirty="0" err="1"/>
              <a:t>beeperRow</a:t>
            </a:r>
            <a:r>
              <a:rPr lang="en-US" dirty="0"/>
              <a:t> with pick instead of put is tempting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35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loop but runs max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1363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393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imagine inverting the world with a </a:t>
            </a:r>
            <a:r>
              <a:rPr lang="en-US" dirty="0" err="1"/>
              <a:t>putBeeper</a:t>
            </a:r>
            <a:r>
              <a:rPr lang="en-US" dirty="0"/>
              <a:t> in else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147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with certain hair textures might use this (note for future lecturers: Colin says this to avoid making a reference that alienates people with kinky or curly hair, such as Black folks who often can’t relate when people from other cultures talk about hair care)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960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s198@cs.stanford.edu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3</a:t>
            </a:r>
            <a:br>
              <a:rPr lang="en-US" altLang="x-none" dirty="0"/>
            </a:br>
            <a:r>
              <a:rPr lang="en-US" altLang="x-none" sz="3400" dirty="0"/>
              <a:t>Problem-solving with Karel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Karel, Ch. 5-6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Conditions</a:t>
            </a:r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7386"/>
              </p:ext>
            </p:extLst>
          </p:nvPr>
        </p:nvGraphicFramePr>
        <p:xfrm>
          <a:off x="136525" y="1905000"/>
          <a:ext cx="8915400" cy="3744279"/>
        </p:xfrm>
        <a:graphic>
          <a:graphicData uri="http://schemas.openxmlformats.org/drawingml/2006/table">
            <a:tbl>
              <a:tblPr/>
              <a:tblGrid>
                <a:gridCol w="227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Test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Opposite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What it checks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frontIsClear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in front of Karel?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left?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right?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Are there beepers on this corner?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Any there beepers in Karel’s bag?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north?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east?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south?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facingWest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notFacingWest()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west?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225" y="6096000"/>
            <a:ext cx="8382000" cy="3667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x-none" i="1" dirty="0">
                <a:latin typeface="Calibri" charset="0"/>
              </a:rPr>
              <a:t>This is </a:t>
            </a:r>
            <a:r>
              <a:rPr lang="en-US" altLang="x-none" b="1" i="1" dirty="0">
                <a:latin typeface="Calibri" charset="0"/>
              </a:rPr>
              <a:t>Table 1</a:t>
            </a:r>
            <a:r>
              <a:rPr lang="en-US" altLang="x-none" i="1" dirty="0">
                <a:latin typeface="Calibri" charset="0"/>
              </a:rPr>
              <a:t> on page 18 of the Karel </a:t>
            </a:r>
            <a:r>
              <a:rPr lang="en-US" altLang="x-none" i="1" dirty="0" err="1">
                <a:latin typeface="Calibri" charset="0"/>
              </a:rPr>
              <a:t>coursereader</a:t>
            </a:r>
            <a:r>
              <a:rPr lang="en-US" altLang="x-none" i="1" dirty="0">
                <a:latin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Overview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857500" y="16764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 want Karel to repeat some commands!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</a:t>
            </a:r>
            <a:r>
              <a:rPr kumimoji="0" lang="en-US" sz="4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2578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while </a:t>
            </a:r>
            <a:r>
              <a:rPr kumimoji="0" lang="en-US" sz="4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flipH="1">
            <a:off x="21717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 bwMode="auto">
          <a:xfrm>
            <a:off x="45720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620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Know how many times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817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Don’t </a:t>
            </a:r>
            <a:r>
              <a:rPr lang="en-US" sz="2400"/>
              <a:t>know </a:t>
            </a:r>
            <a:r>
              <a:rPr lang="en-US" sz="2400" dirty="0"/>
              <a:t>how many times</a:t>
            </a:r>
          </a:p>
        </p:txBody>
      </p:sp>
    </p:spTree>
    <p:extLst>
      <p:ext uri="{BB962C8B-B14F-4D97-AF65-F5344CB8AC3E}">
        <p14:creationId xmlns:p14="http://schemas.microsoft.com/office/powerpoint/2010/main" val="77806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The fencepost structure is useful when you want to loop a set of statements, but do one part of that set 1 </a:t>
            </a:r>
            <a:r>
              <a:rPr lang="en-US" sz="2600" i="1" dirty="0"/>
              <a:t>additional</a:t>
            </a:r>
            <a:r>
              <a:rPr lang="en-US" sz="2600" dirty="0"/>
              <a:t> time.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move();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move();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</p:txBody>
      </p:sp>
    </p:spTree>
    <p:extLst>
      <p:ext uri="{BB962C8B-B14F-4D97-AF65-F5344CB8AC3E}">
        <p14:creationId xmlns:p14="http://schemas.microsoft.com/office/powerpoint/2010/main" val="91089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/>
              <a:t>Control Flow: If/else</a:t>
            </a: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Decomposition</a:t>
            </a: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Practice: Debugging and Roomba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79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 want to make Karel clean up all beepers in front of it until it reaches a wall.  How do I do this?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318131"/>
            <a:ext cx="6324600" cy="45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4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Can’t just say: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This may crash, because Karel </a:t>
            </a:r>
            <a:r>
              <a:rPr lang="en-US" i="1" dirty="0"/>
              <a:t>cannot pick up beepers if there aren’t any</a:t>
            </a:r>
            <a:r>
              <a:rPr lang="en-US" dirty="0"/>
              <a:t>.  We don’t </a:t>
            </a:r>
            <a:r>
              <a:rPr lang="en-US" b="1" dirty="0"/>
              <a:t>always</a:t>
            </a:r>
            <a:r>
              <a:rPr lang="en-US" dirty="0"/>
              <a:t> want Karel to pick up beepers; just when there is a beeper to pick up.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27" y="2381250"/>
            <a:ext cx="5400863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0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Instead, use an </a:t>
            </a:r>
            <a:r>
              <a:rPr lang="en-US" sz="2600" b="1" dirty="0"/>
              <a:t>if </a:t>
            </a:r>
            <a:r>
              <a:rPr lang="en-US" sz="2600" dirty="0"/>
              <a:t>statement: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Runs the statements in the body </a:t>
            </a:r>
            <a:r>
              <a:rPr lang="en-US" i="1" dirty="0"/>
              <a:t>once</a:t>
            </a:r>
            <a:r>
              <a:rPr lang="en-US" dirty="0"/>
              <a:t> if </a:t>
            </a:r>
            <a:r>
              <a:rPr lang="en-US" b="1" i="1" dirty="0"/>
              <a:t>condition</a:t>
            </a:r>
            <a:r>
              <a:rPr lang="en-US" dirty="0"/>
              <a:t> is true.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6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You can also add an </a:t>
            </a:r>
            <a:r>
              <a:rPr lang="en-US" sz="2600" b="1" dirty="0"/>
              <a:t>else</a:t>
            </a:r>
            <a:r>
              <a:rPr lang="en-US" sz="2600" dirty="0"/>
              <a:t> statement: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r>
              <a:rPr lang="en-US" dirty="0"/>
              <a:t>Runs the first group of statements if </a:t>
            </a:r>
            <a:r>
              <a:rPr lang="en-US" b="1" i="1" dirty="0"/>
              <a:t>condition</a:t>
            </a:r>
            <a:r>
              <a:rPr lang="en-US" i="1" dirty="0"/>
              <a:t> </a:t>
            </a:r>
            <a:r>
              <a:rPr lang="en-US" dirty="0"/>
              <a:t>is true; otherwise, runs the second group of statements.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9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Now we can say: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if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br>
              <a:rPr lang="en-US" dirty="0"/>
            </a:br>
            <a:endParaRPr lang="en-US" dirty="0"/>
          </a:p>
          <a:p>
            <a:pPr marL="3175" indent="0">
              <a:buNone/>
            </a:pPr>
            <a:r>
              <a:rPr lang="en-US" dirty="0"/>
              <a:t>Now, Karel won’t crash because it will only </a:t>
            </a:r>
            <a:r>
              <a:rPr lang="en-US" dirty="0" err="1"/>
              <a:t>pickBeeper</a:t>
            </a:r>
            <a:r>
              <a:rPr lang="en-US" dirty="0"/>
              <a:t> if there is 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26" y="2895600"/>
            <a:ext cx="4471597" cy="32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9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1012" y="1295400"/>
            <a:ext cx="2301975" cy="5181600"/>
          </a:xfrm>
        </p:spPr>
      </p:pic>
    </p:spTree>
    <p:extLst>
      <p:ext uri="{BB962C8B-B14F-4D97-AF65-F5344CB8AC3E}">
        <p14:creationId xmlns:p14="http://schemas.microsoft.com/office/powerpoint/2010/main" val="70344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/>
              <a:t>Recap: Control Flow</a:t>
            </a:r>
            <a:endParaRPr lang="en-US" altLang="x-none" sz="3400" dirty="0"/>
          </a:p>
          <a:p>
            <a:r>
              <a:rPr lang="en-US" altLang="x-none" sz="3400" dirty="0"/>
              <a:t>Control Flow: If/else</a:t>
            </a:r>
          </a:p>
          <a:p>
            <a:r>
              <a:rPr lang="en-US" altLang="x-none" sz="3400" dirty="0"/>
              <a:t>Decomposition</a:t>
            </a:r>
          </a:p>
          <a:p>
            <a:r>
              <a:rPr lang="en-US" altLang="x-none" sz="3400" dirty="0"/>
              <a:t>Demo: </a:t>
            </a:r>
            <a:r>
              <a:rPr lang="en-US" altLang="x-none" sz="3400" dirty="0" err="1"/>
              <a:t>HurdleJumper</a:t>
            </a:r>
            <a:r>
              <a:rPr lang="en-US" altLang="x-none" sz="3400" dirty="0"/>
              <a:t> </a:t>
            </a:r>
          </a:p>
          <a:p>
            <a:r>
              <a:rPr lang="en-US" altLang="x-none" sz="3400" dirty="0"/>
              <a:t>Practice: Debugging and Roomba</a:t>
            </a:r>
          </a:p>
          <a:p>
            <a:endParaRPr lang="en-US" altLang="x-none" sz="3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012" y="1295400"/>
            <a:ext cx="2301975" cy="5181600"/>
          </a:xfrm>
        </p:spPr>
      </p:pic>
      <p:sp>
        <p:nvSpPr>
          <p:cNvPr id="3" name="TextBox 2"/>
          <p:cNvSpPr txBox="1"/>
          <p:nvPr/>
        </p:nvSpPr>
        <p:spPr>
          <a:xfrm>
            <a:off x="6324601" y="3009037"/>
            <a:ext cx="1672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Lather</a:t>
            </a:r>
          </a:p>
          <a:p>
            <a:r>
              <a:rPr lang="en-US" sz="3600" dirty="0"/>
              <a:t>Rinse</a:t>
            </a:r>
          </a:p>
          <a:p>
            <a:r>
              <a:rPr lang="en-US" sz="36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02199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endParaRPr lang="en-US" sz="2200" dirty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b="1" dirty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turnToWall</a:t>
            </a:r>
            <a:r>
              <a:rPr lang="en-US" sz="2200" dirty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</a:t>
            </a:r>
            <a:r>
              <a:rPr lang="en-US" sz="2200" b="1" dirty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leftIsClear</a:t>
            </a:r>
            <a:r>
              <a:rPr lang="en-US" sz="2200" dirty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   </a:t>
            </a:r>
            <a:r>
              <a:rPr lang="en-US" sz="2200" dirty="0" err="1">
                <a:latin typeface="Courier"/>
                <a:cs typeface="Courier"/>
              </a:rPr>
              <a:t>turnLeft</a:t>
            </a:r>
            <a:r>
              <a:rPr lang="en-US" sz="2200" dirty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	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8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endParaRPr lang="en-US" sz="2200" dirty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b="1" dirty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turnToWall</a:t>
            </a:r>
            <a:r>
              <a:rPr lang="en-US" sz="2200" dirty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</a:t>
            </a:r>
            <a:r>
              <a:rPr lang="en-US" sz="2200" b="1" dirty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leftIsClear</a:t>
            </a:r>
            <a:r>
              <a:rPr lang="en-US" sz="2200" dirty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   </a:t>
            </a:r>
            <a:r>
              <a:rPr lang="en-US" sz="2200" dirty="0" err="1">
                <a:latin typeface="Courier"/>
                <a:cs typeface="Courier"/>
              </a:rPr>
              <a:t>turnLeft</a:t>
            </a:r>
            <a:r>
              <a:rPr lang="en-US" sz="2200" dirty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	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2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endParaRPr lang="en-US" sz="2200" dirty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b="1" dirty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turnToWall</a:t>
            </a:r>
            <a:r>
              <a:rPr lang="en-US" sz="2200" dirty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</a:t>
            </a:r>
            <a:r>
              <a:rPr lang="en-US" sz="2200" b="1" dirty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leftIsClear</a:t>
            </a:r>
            <a:r>
              <a:rPr lang="en-US" sz="2200" dirty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   </a:t>
            </a:r>
            <a:r>
              <a:rPr lang="en-US" sz="2200" dirty="0" err="1">
                <a:latin typeface="Courier"/>
                <a:cs typeface="Courier"/>
              </a:rPr>
              <a:t>turnLeft</a:t>
            </a:r>
            <a:r>
              <a:rPr lang="en-US" sz="2200" dirty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	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1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endParaRPr lang="en-US" sz="2200" dirty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b="1" dirty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turnToWall</a:t>
            </a:r>
            <a:r>
              <a:rPr lang="en-US" sz="2200" dirty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</a:t>
            </a:r>
            <a:r>
              <a:rPr lang="en-US" sz="2200" b="1" dirty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leftIsClear</a:t>
            </a:r>
            <a:r>
              <a:rPr lang="en-US" sz="2200" dirty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   </a:t>
            </a:r>
            <a:r>
              <a:rPr lang="en-US" sz="2200" dirty="0" err="1">
                <a:latin typeface="Courier"/>
                <a:cs typeface="Courier"/>
              </a:rPr>
              <a:t>turnLeft</a:t>
            </a:r>
            <a:r>
              <a:rPr lang="en-US" sz="2200" dirty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	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8" y="1154244"/>
            <a:ext cx="8228159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>
                <a:solidFill>
                  <a:srgbClr val="00B050"/>
                </a:solidFill>
                <a:latin typeface="Courier"/>
                <a:cs typeface="Courier"/>
              </a:rPr>
              <a:t>// Karel will keep turning left forever!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b="1" dirty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turnToWall</a:t>
            </a:r>
            <a:r>
              <a:rPr lang="en-US" sz="2200" dirty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</a:t>
            </a:r>
            <a:r>
              <a:rPr lang="en-US" sz="2200" b="1" dirty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leftIsClear</a:t>
            </a:r>
            <a:r>
              <a:rPr lang="en-US" sz="2200" dirty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   </a:t>
            </a:r>
            <a:r>
              <a:rPr lang="en-US" sz="2200" dirty="0" err="1">
                <a:latin typeface="Courier"/>
                <a:cs typeface="Courier"/>
              </a:rPr>
              <a:t>turnLeft</a:t>
            </a:r>
            <a:r>
              <a:rPr lang="en-US" sz="2200" dirty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	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9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5024" y="11521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endParaRPr lang="en-US" sz="2200" dirty="0">
              <a:solidFill>
                <a:srgbClr val="00B050"/>
              </a:solidFill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b="1" dirty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turnToWall</a:t>
            </a:r>
            <a:r>
              <a:rPr lang="en-US" sz="2200" dirty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</a:t>
            </a:r>
            <a:r>
              <a:rPr lang="en-US" sz="2200" b="1" dirty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leftIsClear</a:t>
            </a:r>
            <a:r>
              <a:rPr lang="en-US" sz="2200" dirty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   if (</a:t>
            </a:r>
            <a:r>
              <a:rPr lang="en-US" sz="2200" dirty="0" err="1">
                <a:latin typeface="Courier"/>
                <a:cs typeface="Courier"/>
              </a:rPr>
              <a:t>frontIsBlocked</a:t>
            </a:r>
            <a:r>
              <a:rPr lang="en-US" sz="2200" dirty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		</a:t>
            </a:r>
            <a:r>
              <a:rPr lang="en-US" sz="2200" dirty="0" err="1">
                <a:latin typeface="Courier"/>
                <a:cs typeface="Courier"/>
              </a:rPr>
              <a:t>turnLeft</a:t>
            </a:r>
            <a:r>
              <a:rPr lang="en-US" sz="2200" dirty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	 }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	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5024" y="11521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>
                <a:solidFill>
                  <a:srgbClr val="00B050"/>
                </a:solidFill>
                <a:latin typeface="Courier"/>
                <a:cs typeface="Courier"/>
              </a:rPr>
              <a:t>// Karel will be stuck here forever!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b="1" dirty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turnToWall</a:t>
            </a:r>
            <a:r>
              <a:rPr lang="en-US" sz="2200" dirty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</a:t>
            </a:r>
            <a:r>
              <a:rPr lang="en-US" sz="2200" b="1" dirty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leftIsClear</a:t>
            </a:r>
            <a:r>
              <a:rPr lang="en-US" sz="2200" dirty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   if (</a:t>
            </a:r>
            <a:r>
              <a:rPr lang="en-US" sz="2200" dirty="0" err="1">
                <a:latin typeface="Courier"/>
                <a:cs typeface="Courier"/>
              </a:rPr>
              <a:t>frontIsBlocked</a:t>
            </a:r>
            <a:r>
              <a:rPr lang="en-US" sz="2200" dirty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		</a:t>
            </a:r>
            <a:r>
              <a:rPr lang="en-US" sz="2200" dirty="0" err="1">
                <a:latin typeface="Courier"/>
                <a:cs typeface="Courier"/>
              </a:rPr>
              <a:t>turnLeft</a:t>
            </a:r>
            <a:r>
              <a:rPr lang="en-US" sz="2200" dirty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	 }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 	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2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Control Flow: If/else</a:t>
            </a:r>
          </a:p>
          <a:p>
            <a:r>
              <a:rPr lang="en-US" altLang="x-none" sz="3400" dirty="0"/>
              <a:t>Decomposition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Practice: Debugging and Roomba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398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down problems into smaller, more approachable sub-problems (e.g., our own Karel commands)</a:t>
            </a:r>
          </a:p>
          <a:p>
            <a:r>
              <a:rPr lang="en-US" dirty="0"/>
              <a:t>Each piece should solve </a:t>
            </a:r>
            <a:r>
              <a:rPr lang="en-US" b="1" dirty="0"/>
              <a:t>one</a:t>
            </a:r>
            <a:r>
              <a:rPr lang="en-US" dirty="0"/>
              <a:t> problem/task (&lt; ~ 20 lines of code)</a:t>
            </a:r>
          </a:p>
          <a:p>
            <a:pPr lvl="1"/>
            <a:r>
              <a:rPr lang="en-US" dirty="0"/>
              <a:t>Descriptively-named</a:t>
            </a:r>
          </a:p>
          <a:p>
            <a:pPr lvl="1"/>
            <a:r>
              <a:rPr lang="en-US" dirty="0"/>
              <a:t>Well-commented!</a:t>
            </a:r>
          </a:p>
          <a:p>
            <a:r>
              <a:rPr lang="en-US" dirty="0"/>
              <a:t>e.g., getting up in the morning:</a:t>
            </a:r>
          </a:p>
          <a:p>
            <a:pPr lvl="1"/>
            <a:r>
              <a:rPr lang="en-US" dirty="0"/>
              <a:t>Wake up</a:t>
            </a:r>
          </a:p>
          <a:p>
            <a:pPr lvl="1"/>
            <a:r>
              <a:rPr lang="en-US" dirty="0"/>
              <a:t>Brush teeth</a:t>
            </a:r>
          </a:p>
          <a:p>
            <a:pPr lvl="2"/>
            <a:r>
              <a:rPr lang="en-US" dirty="0"/>
              <a:t>Put toothpaste on toothbrush</a:t>
            </a:r>
          </a:p>
          <a:p>
            <a:pPr lvl="2"/>
            <a:r>
              <a:rPr lang="en-US" dirty="0"/>
              <a:t>Insert toothbrush into mouth</a:t>
            </a:r>
          </a:p>
          <a:p>
            <a:pPr lvl="2"/>
            <a:r>
              <a:rPr lang="en-US" dirty="0"/>
              <a:t>Move toothbrush against teeth</a:t>
            </a:r>
          </a:p>
          <a:p>
            <a:pPr lvl="2"/>
            <a:r>
              <a:rPr lang="mr-IN" dirty="0"/>
              <a:t>…</a:t>
            </a:r>
            <a:endParaRPr lang="en-US" dirty="0"/>
          </a:p>
          <a:p>
            <a:pPr lvl="1"/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Control Flow: If/else</a:t>
            </a: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Decomposition</a:t>
            </a: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Practice: Debugging and Roomba</a:t>
            </a:r>
          </a:p>
          <a:p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206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large task and break it up into smaller pieces</a:t>
            </a:r>
          </a:p>
          <a:p>
            <a:r>
              <a:rPr lang="en-US" dirty="0"/>
              <a:t>Ok (in fact, recommended!) to write your program in terms of commands that don’t exist yet</a:t>
            </a:r>
          </a:p>
        </p:txBody>
      </p:sp>
    </p:spTree>
    <p:extLst>
      <p:ext uri="{BB962C8B-B14F-4D97-AF65-F5344CB8AC3E}">
        <p14:creationId xmlns:p14="http://schemas.microsoft.com/office/powerpoint/2010/main" val="1372076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Pre/post comments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b="1" dirty="0"/>
              <a:t>precondition</a:t>
            </a:r>
            <a:r>
              <a:rPr lang="en-US" altLang="x-none" sz="2200" dirty="0"/>
              <a:t>: Something you </a:t>
            </a:r>
            <a:r>
              <a:rPr lang="en-US" altLang="x-none" sz="2200" i="1" dirty="0"/>
              <a:t>assume</a:t>
            </a:r>
            <a:r>
              <a:rPr lang="en-US" altLang="x-none" sz="2200" dirty="0"/>
              <a:t> is true at the start of a method.</a:t>
            </a:r>
          </a:p>
          <a:p>
            <a:r>
              <a:rPr lang="en-US" altLang="x-none" sz="2200" b="1" dirty="0" err="1"/>
              <a:t>postcondition</a:t>
            </a:r>
            <a:r>
              <a:rPr lang="en-US" altLang="x-none" sz="2200" dirty="0"/>
              <a:t>: Something you </a:t>
            </a:r>
            <a:r>
              <a:rPr lang="en-US" altLang="x-none" sz="2200" i="1" dirty="0"/>
              <a:t>promise</a:t>
            </a:r>
            <a:r>
              <a:rPr lang="en-US" altLang="x-none" sz="2200" dirty="0"/>
              <a:t> is true at the end of a method.</a:t>
            </a:r>
          </a:p>
          <a:p>
            <a:pPr lvl="1"/>
            <a:r>
              <a:rPr lang="en-US" altLang="x-none" dirty="0"/>
              <a:t>Recommendation: write these comments </a:t>
            </a:r>
            <a:r>
              <a:rPr lang="en-US" altLang="x-none" b="1" dirty="0"/>
              <a:t>before </a:t>
            </a:r>
            <a:r>
              <a:rPr lang="en-US" altLang="x-none" dirty="0"/>
              <a:t>implementing!</a:t>
            </a:r>
            <a:endParaRPr lang="en-US" altLang="x-none" sz="2000" dirty="0">
              <a:solidFill>
                <a:srgbClr val="00800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/*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 * Karel picks up any beepers they find to their right.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 * </a:t>
            </a: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Pre:  Karel is facing east at (1,1), which has no beeper.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 * </a:t>
            </a: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Post: Karel is facing east at the end of the first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*</a:t>
            </a: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 street. There are no beepers in the first street.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private void </a:t>
            </a:r>
            <a:r>
              <a:rPr lang="en-US" altLang="x-none" sz="2000" b="1" dirty="0" err="1">
                <a:latin typeface="Consolas" charset="0"/>
              </a:rPr>
              <a:t>sweepStreet</a:t>
            </a:r>
            <a:r>
              <a:rPr lang="en-US" altLang="x-none" sz="2000" dirty="0">
                <a:latin typeface="Consolas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    while (</a:t>
            </a:r>
            <a:r>
              <a:rPr lang="en-US" altLang="x-none" sz="2000" dirty="0" err="1">
                <a:latin typeface="Consolas" charset="0"/>
              </a:rPr>
              <a:t>frontIsClear</a:t>
            </a:r>
            <a:r>
              <a:rPr lang="en-US" altLang="x-none" sz="2000" dirty="0">
                <a:latin typeface="Consolas" charset="0"/>
              </a:rPr>
              <a:t>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	   move();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	   if (</a:t>
            </a:r>
            <a:r>
              <a:rPr lang="en-US" altLang="x-none" sz="2000" dirty="0" err="1">
                <a:latin typeface="Consolas" charset="0"/>
              </a:rPr>
              <a:t>beepersPresent</a:t>
            </a:r>
            <a:r>
              <a:rPr lang="en-US" altLang="x-none" sz="2000" dirty="0">
                <a:latin typeface="Consolas" charset="0"/>
              </a:rPr>
              <a:t>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		</a:t>
            </a:r>
            <a:r>
              <a:rPr lang="en-US" altLang="x-none" sz="2000" dirty="0" err="1">
                <a:latin typeface="Consolas" charset="0"/>
              </a:rPr>
              <a:t>pickBeeper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	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57759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Control Flow: If/else</a:t>
            </a: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Decomposition</a:t>
            </a:r>
            <a:endParaRPr lang="en-US" altLang="x-none" sz="3400" dirty="0"/>
          </a:p>
          <a:p>
            <a:r>
              <a:rPr lang="en-US" altLang="x-none" sz="3400" dirty="0"/>
              <a:t>Demo: </a:t>
            </a:r>
            <a:r>
              <a:rPr lang="en-US" altLang="x-none" sz="3400" dirty="0" err="1"/>
              <a:t>HurdleJumper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Practice: Debugging and Roomba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00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HurdleJumper</a:t>
            </a:r>
            <a:endParaRPr lang="en-US" altLang="x-none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867017"/>
          </a:xfrm>
        </p:spPr>
        <p:txBody>
          <a:bodyPr/>
          <a:lstStyle/>
          <a:p>
            <a:r>
              <a:rPr lang="en-US" altLang="x-none" dirty="0"/>
              <a:t>We want to write a Karel program that hops hurdles.</a:t>
            </a:r>
            <a:endParaRPr lang="en-US" altLang="x-none" sz="1200" dirty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/>
          </a:p>
          <a:p>
            <a:pPr lvl="1"/>
            <a:endParaRPr lang="en-US" alt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40" y="3581400"/>
            <a:ext cx="4769317" cy="3447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739541"/>
            <a:ext cx="8458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charset="0"/>
              <a:buChar char="•"/>
            </a:pPr>
            <a:r>
              <a:rPr lang="en-US" altLang="x-none" sz="2000" dirty="0"/>
              <a:t>Karel starts at (1,1) facing East, and should end up at the end of row 1 facing east.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x-none" sz="2000" dirty="0"/>
              <a:t>The world has 9 columns.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x-none" sz="2000" dirty="0"/>
              <a:t>There are an unknown number of ”hurdles” (walls) of varying heights that Karel must ascend and descend to get to the other side.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709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HurdleJumper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85371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Control Flow: If/else</a:t>
            </a: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Decomposition</a:t>
            </a: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/>
              <a:t>Practice: Debugging and Roomba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896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Roomba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Write a </a:t>
            </a:r>
            <a:r>
              <a:rPr lang="en-US" altLang="x-none" b="1" dirty="0">
                <a:latin typeface="Consolas" charset="0"/>
              </a:rPr>
              <a:t>Roomba</a:t>
            </a:r>
            <a:r>
              <a:rPr lang="en-US" altLang="x-none" dirty="0"/>
              <a:t> Karel that sweeps the entire world of all beepers.</a:t>
            </a:r>
          </a:p>
          <a:p>
            <a:pPr lvl="1"/>
            <a:endParaRPr lang="en-US" altLang="x-none" sz="1200" dirty="0"/>
          </a:p>
          <a:p>
            <a:pPr lvl="1"/>
            <a:r>
              <a:rPr lang="en-US" altLang="x-none" dirty="0"/>
              <a:t>Karel starts at (1,1) facing East.</a:t>
            </a:r>
          </a:p>
          <a:p>
            <a:pPr lvl="1"/>
            <a:r>
              <a:rPr lang="en-US" altLang="x-none" dirty="0"/>
              <a:t>The world is rectangular, and</a:t>
            </a:r>
            <a:br>
              <a:rPr lang="en-US" altLang="x-none" dirty="0"/>
            </a:br>
            <a:r>
              <a:rPr lang="en-US" altLang="x-none" dirty="0"/>
              <a:t>some squares contain beepers.</a:t>
            </a:r>
          </a:p>
          <a:p>
            <a:pPr lvl="1"/>
            <a:r>
              <a:rPr lang="en-US" altLang="x-none" dirty="0"/>
              <a:t>There are no interior walls.</a:t>
            </a:r>
          </a:p>
          <a:p>
            <a:pPr lvl="1"/>
            <a:r>
              <a:rPr lang="en-US" altLang="x-none" dirty="0"/>
              <a:t>When the program is done, the</a:t>
            </a:r>
            <a:br>
              <a:rPr lang="en-US" altLang="x-none" dirty="0"/>
            </a:br>
            <a:r>
              <a:rPr lang="en-US" altLang="x-none" dirty="0"/>
              <a:t>world should contain 0 beepers.</a:t>
            </a:r>
          </a:p>
          <a:p>
            <a:pPr lvl="1"/>
            <a:r>
              <a:rPr lang="en-US" altLang="x-none" dirty="0"/>
              <a:t>Karel's ending location</a:t>
            </a:r>
            <a:br>
              <a:rPr lang="en-US" altLang="x-none" dirty="0"/>
            </a:br>
            <a:r>
              <a:rPr lang="en-US" altLang="x-none" dirty="0"/>
              <a:t>does not matter.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How should we approach</a:t>
            </a:r>
            <a:br>
              <a:rPr lang="en-US" altLang="x-none" dirty="0"/>
            </a:br>
            <a:r>
              <a:rPr lang="en-US" altLang="x-none" dirty="0"/>
              <a:t>this tricky problem?</a:t>
            </a:r>
          </a:p>
        </p:txBody>
      </p:sp>
      <p:grpSp>
        <p:nvGrpSpPr>
          <p:cNvPr id="945257" name="Group 105"/>
          <p:cNvGrpSpPr>
            <a:grpSpLocks/>
          </p:cNvGrpSpPr>
          <p:nvPr/>
        </p:nvGrpSpPr>
        <p:grpSpPr bwMode="auto">
          <a:xfrm>
            <a:off x="4727575" y="2286000"/>
            <a:ext cx="4111625" cy="4114800"/>
            <a:chOff x="1152" y="429"/>
            <a:chExt cx="3888" cy="3891"/>
          </a:xfrm>
        </p:grpSpPr>
        <p:sp>
          <p:nvSpPr>
            <p:cNvPr id="945156" name="AutoShape 4"/>
            <p:cNvSpPr>
              <a:spLocks noChangeArrowheads="1"/>
            </p:cNvSpPr>
            <p:nvPr/>
          </p:nvSpPr>
          <p:spPr bwMode="auto">
            <a:xfrm>
              <a:off x="3312" y="2160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157" name="Rectangle 5"/>
            <p:cNvSpPr>
              <a:spLocks noChangeArrowheads="1"/>
            </p:cNvSpPr>
            <p:nvPr/>
          </p:nvSpPr>
          <p:spPr bwMode="auto">
            <a:xfrm>
              <a:off x="158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58" name="Rectangle 6"/>
            <p:cNvSpPr>
              <a:spLocks noChangeArrowheads="1"/>
            </p:cNvSpPr>
            <p:nvPr/>
          </p:nvSpPr>
          <p:spPr bwMode="auto">
            <a:xfrm>
              <a:off x="2016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59" name="Rectangle 7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0" name="Rectangle 8"/>
            <p:cNvSpPr>
              <a:spLocks noChangeArrowheads="1"/>
            </p:cNvSpPr>
            <p:nvPr/>
          </p:nvSpPr>
          <p:spPr bwMode="auto">
            <a:xfrm>
              <a:off x="2880" y="345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1" name="Rectangle 9"/>
            <p:cNvSpPr>
              <a:spLocks noChangeArrowheads="1"/>
            </p:cNvSpPr>
            <p:nvPr/>
          </p:nvSpPr>
          <p:spPr bwMode="auto">
            <a:xfrm>
              <a:off x="3312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2" name="Rectangle 10"/>
            <p:cNvSpPr>
              <a:spLocks noChangeArrowheads="1"/>
            </p:cNvSpPr>
            <p:nvPr/>
          </p:nvSpPr>
          <p:spPr bwMode="auto">
            <a:xfrm>
              <a:off x="374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3" name="Rectangle 11"/>
            <p:cNvSpPr>
              <a:spLocks noChangeArrowheads="1"/>
            </p:cNvSpPr>
            <p:nvPr/>
          </p:nvSpPr>
          <p:spPr bwMode="auto">
            <a:xfrm>
              <a:off x="4176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4" name="Rectangle 12"/>
            <p:cNvSpPr>
              <a:spLocks noChangeArrowheads="1"/>
            </p:cNvSpPr>
            <p:nvPr/>
          </p:nvSpPr>
          <p:spPr bwMode="auto">
            <a:xfrm>
              <a:off x="460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5" name="Rectangle 13"/>
            <p:cNvSpPr>
              <a:spLocks noChangeArrowheads="1"/>
            </p:cNvSpPr>
            <p:nvPr/>
          </p:nvSpPr>
          <p:spPr bwMode="auto">
            <a:xfrm>
              <a:off x="158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6" name="Rectangle 14"/>
            <p:cNvSpPr>
              <a:spLocks noChangeArrowheads="1"/>
            </p:cNvSpPr>
            <p:nvPr/>
          </p:nvSpPr>
          <p:spPr bwMode="auto">
            <a:xfrm>
              <a:off x="201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7" name="Rectangle 15"/>
            <p:cNvSpPr>
              <a:spLocks noChangeArrowheads="1"/>
            </p:cNvSpPr>
            <p:nvPr/>
          </p:nvSpPr>
          <p:spPr bwMode="auto">
            <a:xfrm>
              <a:off x="244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8" name="Rectangle 16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9" name="Rectangle 17"/>
            <p:cNvSpPr>
              <a:spLocks noChangeArrowheads="1"/>
            </p:cNvSpPr>
            <p:nvPr/>
          </p:nvSpPr>
          <p:spPr bwMode="auto">
            <a:xfrm>
              <a:off x="3312" y="30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0" name="Rectangle 18"/>
            <p:cNvSpPr>
              <a:spLocks noChangeArrowheads="1"/>
            </p:cNvSpPr>
            <p:nvPr/>
          </p:nvSpPr>
          <p:spPr bwMode="auto">
            <a:xfrm>
              <a:off x="374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1" name="Rectangle 19"/>
            <p:cNvSpPr>
              <a:spLocks noChangeArrowheads="1"/>
            </p:cNvSpPr>
            <p:nvPr/>
          </p:nvSpPr>
          <p:spPr bwMode="auto">
            <a:xfrm>
              <a:off x="417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2" name="Rectangle 20"/>
            <p:cNvSpPr>
              <a:spLocks noChangeArrowheads="1"/>
            </p:cNvSpPr>
            <p:nvPr/>
          </p:nvSpPr>
          <p:spPr bwMode="auto">
            <a:xfrm>
              <a:off x="460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3" name="Rectangle 21"/>
            <p:cNvSpPr>
              <a:spLocks noChangeArrowheads="1"/>
            </p:cNvSpPr>
            <p:nvPr/>
          </p:nvSpPr>
          <p:spPr bwMode="auto">
            <a:xfrm>
              <a:off x="158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4" name="Rectangle 22"/>
            <p:cNvSpPr>
              <a:spLocks noChangeArrowheads="1"/>
            </p:cNvSpPr>
            <p:nvPr/>
          </p:nvSpPr>
          <p:spPr bwMode="auto">
            <a:xfrm>
              <a:off x="201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5" name="Rectangle 23"/>
            <p:cNvSpPr>
              <a:spLocks noChangeArrowheads="1"/>
            </p:cNvSpPr>
            <p:nvPr/>
          </p:nvSpPr>
          <p:spPr bwMode="auto">
            <a:xfrm>
              <a:off x="244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6" name="Rectangle 24"/>
            <p:cNvSpPr>
              <a:spLocks noChangeArrowheads="1"/>
            </p:cNvSpPr>
            <p:nvPr/>
          </p:nvSpPr>
          <p:spPr bwMode="auto">
            <a:xfrm>
              <a:off x="2880" y="259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7" name="Rectangle 25"/>
            <p:cNvSpPr>
              <a:spLocks noChangeArrowheads="1"/>
            </p:cNvSpPr>
            <p:nvPr/>
          </p:nvSpPr>
          <p:spPr bwMode="auto">
            <a:xfrm>
              <a:off x="3312" y="259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8" name="Rectangle 26"/>
            <p:cNvSpPr>
              <a:spLocks noChangeArrowheads="1"/>
            </p:cNvSpPr>
            <p:nvPr/>
          </p:nvSpPr>
          <p:spPr bwMode="auto">
            <a:xfrm>
              <a:off x="374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9" name="Rectangle 27"/>
            <p:cNvSpPr>
              <a:spLocks noChangeArrowheads="1"/>
            </p:cNvSpPr>
            <p:nvPr/>
          </p:nvSpPr>
          <p:spPr bwMode="auto">
            <a:xfrm>
              <a:off x="417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0" name="Rectangle 28"/>
            <p:cNvSpPr>
              <a:spLocks noChangeArrowheads="1"/>
            </p:cNvSpPr>
            <p:nvPr/>
          </p:nvSpPr>
          <p:spPr bwMode="auto">
            <a:xfrm>
              <a:off x="460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1" name="Rectangle 29"/>
            <p:cNvSpPr>
              <a:spLocks noChangeArrowheads="1"/>
            </p:cNvSpPr>
            <p:nvPr/>
          </p:nvSpPr>
          <p:spPr bwMode="auto">
            <a:xfrm>
              <a:off x="158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2" name="Rectangle 30"/>
            <p:cNvSpPr>
              <a:spLocks noChangeArrowheads="1"/>
            </p:cNvSpPr>
            <p:nvPr/>
          </p:nvSpPr>
          <p:spPr bwMode="auto">
            <a:xfrm>
              <a:off x="2016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3" name="Rectangle 31"/>
            <p:cNvSpPr>
              <a:spLocks noChangeArrowheads="1"/>
            </p:cNvSpPr>
            <p:nvPr/>
          </p:nvSpPr>
          <p:spPr bwMode="auto">
            <a:xfrm>
              <a:off x="244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4" name="Rectangle 32"/>
            <p:cNvSpPr>
              <a:spLocks noChangeArrowheads="1"/>
            </p:cNvSpPr>
            <p:nvPr/>
          </p:nvSpPr>
          <p:spPr bwMode="auto">
            <a:xfrm>
              <a:off x="2880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5" name="Rectangle 33"/>
            <p:cNvSpPr>
              <a:spLocks noChangeArrowheads="1"/>
            </p:cNvSpPr>
            <p:nvPr/>
          </p:nvSpPr>
          <p:spPr bwMode="auto">
            <a:xfrm>
              <a:off x="3312" y="21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6" name="Rectangle 34"/>
            <p:cNvSpPr>
              <a:spLocks noChangeArrowheads="1"/>
            </p:cNvSpPr>
            <p:nvPr/>
          </p:nvSpPr>
          <p:spPr bwMode="auto">
            <a:xfrm>
              <a:off x="374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7" name="Rectangle 35"/>
            <p:cNvSpPr>
              <a:spLocks noChangeArrowheads="1"/>
            </p:cNvSpPr>
            <p:nvPr/>
          </p:nvSpPr>
          <p:spPr bwMode="auto">
            <a:xfrm>
              <a:off x="4176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8" name="Rectangle 36"/>
            <p:cNvSpPr>
              <a:spLocks noChangeArrowheads="1"/>
            </p:cNvSpPr>
            <p:nvPr/>
          </p:nvSpPr>
          <p:spPr bwMode="auto">
            <a:xfrm>
              <a:off x="460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9" name="Rectangle 37"/>
            <p:cNvSpPr>
              <a:spLocks noChangeArrowheads="1"/>
            </p:cNvSpPr>
            <p:nvPr/>
          </p:nvSpPr>
          <p:spPr bwMode="auto">
            <a:xfrm>
              <a:off x="158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0" name="Rectangle 38"/>
            <p:cNvSpPr>
              <a:spLocks noChangeArrowheads="1"/>
            </p:cNvSpPr>
            <p:nvPr/>
          </p:nvSpPr>
          <p:spPr bwMode="auto">
            <a:xfrm>
              <a:off x="201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1" name="Rectangle 39"/>
            <p:cNvSpPr>
              <a:spLocks noChangeArrowheads="1"/>
            </p:cNvSpPr>
            <p:nvPr/>
          </p:nvSpPr>
          <p:spPr bwMode="auto">
            <a:xfrm>
              <a:off x="244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2" name="Rectangle 40"/>
            <p:cNvSpPr>
              <a:spLocks noChangeArrowheads="1"/>
            </p:cNvSpPr>
            <p:nvPr/>
          </p:nvSpPr>
          <p:spPr bwMode="auto">
            <a:xfrm>
              <a:off x="2880" y="17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3" name="Rectangle 41"/>
            <p:cNvSpPr>
              <a:spLocks noChangeArrowheads="1"/>
            </p:cNvSpPr>
            <p:nvPr/>
          </p:nvSpPr>
          <p:spPr bwMode="auto">
            <a:xfrm>
              <a:off x="3312" y="1728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4" name="Rectangle 42"/>
            <p:cNvSpPr>
              <a:spLocks noChangeArrowheads="1"/>
            </p:cNvSpPr>
            <p:nvPr/>
          </p:nvSpPr>
          <p:spPr bwMode="auto">
            <a:xfrm>
              <a:off x="374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5" name="Rectangle 43"/>
            <p:cNvSpPr>
              <a:spLocks noChangeArrowheads="1"/>
            </p:cNvSpPr>
            <p:nvPr/>
          </p:nvSpPr>
          <p:spPr bwMode="auto">
            <a:xfrm>
              <a:off x="417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6" name="Rectangle 44"/>
            <p:cNvSpPr>
              <a:spLocks noChangeArrowheads="1"/>
            </p:cNvSpPr>
            <p:nvPr/>
          </p:nvSpPr>
          <p:spPr bwMode="auto">
            <a:xfrm>
              <a:off x="460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7" name="Rectangle 45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8" name="Rectangle 46"/>
            <p:cNvSpPr>
              <a:spLocks noChangeArrowheads="1"/>
            </p:cNvSpPr>
            <p:nvPr/>
          </p:nvSpPr>
          <p:spPr bwMode="auto">
            <a:xfrm>
              <a:off x="2016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9" name="Rectangle 47"/>
            <p:cNvSpPr>
              <a:spLocks noChangeArrowheads="1"/>
            </p:cNvSpPr>
            <p:nvPr/>
          </p:nvSpPr>
          <p:spPr bwMode="auto">
            <a:xfrm>
              <a:off x="244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0" name="Rectangle 48"/>
            <p:cNvSpPr>
              <a:spLocks noChangeArrowheads="1"/>
            </p:cNvSpPr>
            <p:nvPr/>
          </p:nvSpPr>
          <p:spPr bwMode="auto">
            <a:xfrm>
              <a:off x="2880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1" name="Rectangle 49"/>
            <p:cNvSpPr>
              <a:spLocks noChangeArrowheads="1"/>
            </p:cNvSpPr>
            <p:nvPr/>
          </p:nvSpPr>
          <p:spPr bwMode="auto">
            <a:xfrm>
              <a:off x="3312" y="129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2" name="Rectangle 50"/>
            <p:cNvSpPr>
              <a:spLocks noChangeArrowheads="1"/>
            </p:cNvSpPr>
            <p:nvPr/>
          </p:nvSpPr>
          <p:spPr bwMode="auto">
            <a:xfrm>
              <a:off x="374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3" name="Rectangle 51"/>
            <p:cNvSpPr>
              <a:spLocks noChangeArrowheads="1"/>
            </p:cNvSpPr>
            <p:nvPr/>
          </p:nvSpPr>
          <p:spPr bwMode="auto">
            <a:xfrm>
              <a:off x="4176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4" name="Rectangle 52"/>
            <p:cNvSpPr>
              <a:spLocks noChangeArrowheads="1"/>
            </p:cNvSpPr>
            <p:nvPr/>
          </p:nvSpPr>
          <p:spPr bwMode="auto">
            <a:xfrm>
              <a:off x="460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5" name="Rectangle 53"/>
            <p:cNvSpPr>
              <a:spLocks noChangeArrowheads="1"/>
            </p:cNvSpPr>
            <p:nvPr/>
          </p:nvSpPr>
          <p:spPr bwMode="auto">
            <a:xfrm>
              <a:off x="158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6" name="Rectangle 54"/>
            <p:cNvSpPr>
              <a:spLocks noChangeArrowheads="1"/>
            </p:cNvSpPr>
            <p:nvPr/>
          </p:nvSpPr>
          <p:spPr bwMode="auto">
            <a:xfrm>
              <a:off x="2016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7" name="Rectangle 55"/>
            <p:cNvSpPr>
              <a:spLocks noChangeArrowheads="1"/>
            </p:cNvSpPr>
            <p:nvPr/>
          </p:nvSpPr>
          <p:spPr bwMode="auto">
            <a:xfrm>
              <a:off x="244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8" name="Rectangle 56"/>
            <p:cNvSpPr>
              <a:spLocks noChangeArrowheads="1"/>
            </p:cNvSpPr>
            <p:nvPr/>
          </p:nvSpPr>
          <p:spPr bwMode="auto">
            <a:xfrm>
              <a:off x="2880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9" name="Rectangle 57"/>
            <p:cNvSpPr>
              <a:spLocks noChangeArrowheads="1"/>
            </p:cNvSpPr>
            <p:nvPr/>
          </p:nvSpPr>
          <p:spPr bwMode="auto">
            <a:xfrm>
              <a:off x="3312" y="863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0" name="Rectangle 58"/>
            <p:cNvSpPr>
              <a:spLocks noChangeArrowheads="1"/>
            </p:cNvSpPr>
            <p:nvPr/>
          </p:nvSpPr>
          <p:spPr bwMode="auto">
            <a:xfrm>
              <a:off x="374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1" name="Rectangle 59"/>
            <p:cNvSpPr>
              <a:spLocks noChangeArrowheads="1"/>
            </p:cNvSpPr>
            <p:nvPr/>
          </p:nvSpPr>
          <p:spPr bwMode="auto">
            <a:xfrm>
              <a:off x="4176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2" name="Rectangle 60"/>
            <p:cNvSpPr>
              <a:spLocks noChangeArrowheads="1"/>
            </p:cNvSpPr>
            <p:nvPr/>
          </p:nvSpPr>
          <p:spPr bwMode="auto">
            <a:xfrm>
              <a:off x="460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3" name="Rectangle 61"/>
            <p:cNvSpPr>
              <a:spLocks noChangeArrowheads="1"/>
            </p:cNvSpPr>
            <p:nvPr/>
          </p:nvSpPr>
          <p:spPr bwMode="auto">
            <a:xfrm>
              <a:off x="158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4" name="Rectangle 62"/>
            <p:cNvSpPr>
              <a:spLocks noChangeArrowheads="1"/>
            </p:cNvSpPr>
            <p:nvPr/>
          </p:nvSpPr>
          <p:spPr bwMode="auto">
            <a:xfrm>
              <a:off x="2016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5" name="Rectangle 63"/>
            <p:cNvSpPr>
              <a:spLocks noChangeArrowheads="1"/>
            </p:cNvSpPr>
            <p:nvPr/>
          </p:nvSpPr>
          <p:spPr bwMode="auto">
            <a:xfrm>
              <a:off x="244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6" name="Rectangle 64"/>
            <p:cNvSpPr>
              <a:spLocks noChangeArrowheads="1"/>
            </p:cNvSpPr>
            <p:nvPr/>
          </p:nvSpPr>
          <p:spPr bwMode="auto">
            <a:xfrm>
              <a:off x="2880" y="42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7" name="Rectangle 65"/>
            <p:cNvSpPr>
              <a:spLocks noChangeArrowheads="1"/>
            </p:cNvSpPr>
            <p:nvPr/>
          </p:nvSpPr>
          <p:spPr bwMode="auto">
            <a:xfrm>
              <a:off x="3312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8" name="Rectangle 66"/>
            <p:cNvSpPr>
              <a:spLocks noChangeArrowheads="1"/>
            </p:cNvSpPr>
            <p:nvPr/>
          </p:nvSpPr>
          <p:spPr bwMode="auto">
            <a:xfrm>
              <a:off x="374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9" name="Rectangle 67"/>
            <p:cNvSpPr>
              <a:spLocks noChangeArrowheads="1"/>
            </p:cNvSpPr>
            <p:nvPr/>
          </p:nvSpPr>
          <p:spPr bwMode="auto">
            <a:xfrm>
              <a:off x="4176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20" name="Rectangle 68"/>
            <p:cNvSpPr>
              <a:spLocks noChangeArrowheads="1"/>
            </p:cNvSpPr>
            <p:nvPr/>
          </p:nvSpPr>
          <p:spPr bwMode="auto">
            <a:xfrm>
              <a:off x="460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21" name="Rectangle 69"/>
            <p:cNvSpPr>
              <a:spLocks noChangeArrowheads="1"/>
            </p:cNvSpPr>
            <p:nvPr/>
          </p:nvSpPr>
          <p:spPr bwMode="auto">
            <a:xfrm>
              <a:off x="1584" y="432"/>
              <a:ext cx="3456" cy="3456"/>
            </a:xfrm>
            <a:prstGeom prst="rect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22" name="Rectangle 70"/>
            <p:cNvSpPr>
              <a:spLocks noChangeArrowheads="1"/>
            </p:cNvSpPr>
            <p:nvPr/>
          </p:nvSpPr>
          <p:spPr bwMode="auto">
            <a:xfrm>
              <a:off x="158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5223" name="Rectangle 71"/>
            <p:cNvSpPr>
              <a:spLocks noChangeArrowheads="1"/>
            </p:cNvSpPr>
            <p:nvPr/>
          </p:nvSpPr>
          <p:spPr bwMode="auto">
            <a:xfrm>
              <a:off x="201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5224" name="Rectangle 72"/>
            <p:cNvSpPr>
              <a:spLocks noChangeArrowheads="1"/>
            </p:cNvSpPr>
            <p:nvPr/>
          </p:nvSpPr>
          <p:spPr bwMode="auto">
            <a:xfrm>
              <a:off x="244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5225" name="Rectangle 73"/>
            <p:cNvSpPr>
              <a:spLocks noChangeArrowheads="1"/>
            </p:cNvSpPr>
            <p:nvPr/>
          </p:nvSpPr>
          <p:spPr bwMode="auto">
            <a:xfrm>
              <a:off x="2880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5226" name="Rectangle 74"/>
            <p:cNvSpPr>
              <a:spLocks noChangeArrowheads="1"/>
            </p:cNvSpPr>
            <p:nvPr/>
          </p:nvSpPr>
          <p:spPr bwMode="auto">
            <a:xfrm>
              <a:off x="3312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5227" name="Rectangle 75"/>
            <p:cNvSpPr>
              <a:spLocks noChangeArrowheads="1"/>
            </p:cNvSpPr>
            <p:nvPr/>
          </p:nvSpPr>
          <p:spPr bwMode="auto">
            <a:xfrm>
              <a:off x="374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5228" name="Rectangle 76"/>
            <p:cNvSpPr>
              <a:spLocks noChangeArrowheads="1"/>
            </p:cNvSpPr>
            <p:nvPr/>
          </p:nvSpPr>
          <p:spPr bwMode="auto">
            <a:xfrm>
              <a:off x="417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5229" name="Rectangle 77"/>
            <p:cNvSpPr>
              <a:spLocks noChangeArrowheads="1"/>
            </p:cNvSpPr>
            <p:nvPr/>
          </p:nvSpPr>
          <p:spPr bwMode="auto">
            <a:xfrm>
              <a:off x="460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5230" name="Rectangle 78"/>
            <p:cNvSpPr>
              <a:spLocks noChangeArrowheads="1"/>
            </p:cNvSpPr>
            <p:nvPr/>
          </p:nvSpPr>
          <p:spPr bwMode="auto">
            <a:xfrm>
              <a:off x="1152" y="345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5231" name="Rectangle 79"/>
            <p:cNvSpPr>
              <a:spLocks noChangeArrowheads="1"/>
            </p:cNvSpPr>
            <p:nvPr/>
          </p:nvSpPr>
          <p:spPr bwMode="auto">
            <a:xfrm>
              <a:off x="1152" y="302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5232" name="Rectangle 80"/>
            <p:cNvSpPr>
              <a:spLocks noChangeArrowheads="1"/>
            </p:cNvSpPr>
            <p:nvPr/>
          </p:nvSpPr>
          <p:spPr bwMode="auto">
            <a:xfrm>
              <a:off x="1152" y="259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5233" name="Rectangle 81"/>
            <p:cNvSpPr>
              <a:spLocks noChangeArrowheads="1"/>
            </p:cNvSpPr>
            <p:nvPr/>
          </p:nvSpPr>
          <p:spPr bwMode="auto">
            <a:xfrm>
              <a:off x="1152" y="2160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5234" name="Rectangle 82"/>
            <p:cNvSpPr>
              <a:spLocks noChangeArrowheads="1"/>
            </p:cNvSpPr>
            <p:nvPr/>
          </p:nvSpPr>
          <p:spPr bwMode="auto">
            <a:xfrm>
              <a:off x="1152" y="172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5235" name="Rectangle 83"/>
            <p:cNvSpPr>
              <a:spLocks noChangeArrowheads="1"/>
            </p:cNvSpPr>
            <p:nvPr/>
          </p:nvSpPr>
          <p:spPr bwMode="auto">
            <a:xfrm>
              <a:off x="1152" y="129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5236" name="Rectangle 84"/>
            <p:cNvSpPr>
              <a:spLocks noChangeArrowheads="1"/>
            </p:cNvSpPr>
            <p:nvPr/>
          </p:nvSpPr>
          <p:spPr bwMode="auto">
            <a:xfrm>
              <a:off x="1152" y="86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5237" name="Rectangle 85"/>
            <p:cNvSpPr>
              <a:spLocks noChangeArrowheads="1"/>
            </p:cNvSpPr>
            <p:nvPr/>
          </p:nvSpPr>
          <p:spPr bwMode="auto">
            <a:xfrm>
              <a:off x="1152" y="43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5238" name="AutoShape 86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39" name="AutoShape 87"/>
            <p:cNvSpPr>
              <a:spLocks noChangeArrowheads="1"/>
            </p:cNvSpPr>
            <p:nvPr/>
          </p:nvSpPr>
          <p:spPr bwMode="auto">
            <a:xfrm>
              <a:off x="4608" y="302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0" name="AutoShape 88"/>
            <p:cNvSpPr>
              <a:spLocks noChangeArrowheads="1"/>
            </p:cNvSpPr>
            <p:nvPr/>
          </p:nvSpPr>
          <p:spPr bwMode="auto">
            <a:xfrm>
              <a:off x="4608" y="2160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1" name="AutoShape 89"/>
            <p:cNvSpPr>
              <a:spLocks noChangeArrowheads="1"/>
            </p:cNvSpPr>
            <p:nvPr/>
          </p:nvSpPr>
          <p:spPr bwMode="auto">
            <a:xfrm>
              <a:off x="2016" y="1728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2" name="AutoShape 90"/>
            <p:cNvSpPr>
              <a:spLocks noChangeArrowheads="1"/>
            </p:cNvSpPr>
            <p:nvPr/>
          </p:nvSpPr>
          <p:spPr bwMode="auto">
            <a:xfrm>
              <a:off x="2880" y="129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3" name="AutoShape 91"/>
            <p:cNvSpPr>
              <a:spLocks noChangeArrowheads="1"/>
            </p:cNvSpPr>
            <p:nvPr/>
          </p:nvSpPr>
          <p:spPr bwMode="auto">
            <a:xfrm>
              <a:off x="1584" y="432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4" name="AutoShape 92"/>
            <p:cNvSpPr>
              <a:spLocks noChangeArrowheads="1"/>
            </p:cNvSpPr>
            <p:nvPr/>
          </p:nvSpPr>
          <p:spPr bwMode="auto">
            <a:xfrm>
              <a:off x="1584" y="86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5" name="AutoShape 93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6" name="AutoShape 94"/>
            <p:cNvSpPr>
              <a:spLocks noChangeArrowheads="1"/>
            </p:cNvSpPr>
            <p:nvPr/>
          </p:nvSpPr>
          <p:spPr bwMode="auto">
            <a:xfrm>
              <a:off x="3312" y="432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7" name="AutoShape 95"/>
            <p:cNvSpPr>
              <a:spLocks noChangeArrowheads="1"/>
            </p:cNvSpPr>
            <p:nvPr/>
          </p:nvSpPr>
          <p:spPr bwMode="auto">
            <a:xfrm>
              <a:off x="3744" y="86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8" name="AutoShape 96"/>
            <p:cNvSpPr>
              <a:spLocks noChangeArrowheads="1"/>
            </p:cNvSpPr>
            <p:nvPr/>
          </p:nvSpPr>
          <p:spPr bwMode="auto">
            <a:xfrm>
              <a:off x="3312" y="129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9" name="AutoShape 97"/>
            <p:cNvSpPr>
              <a:spLocks noChangeArrowheads="1"/>
            </p:cNvSpPr>
            <p:nvPr/>
          </p:nvSpPr>
          <p:spPr bwMode="auto">
            <a:xfrm>
              <a:off x="2880" y="2592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0" name="AutoShape 98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1" name="AutoShape 99"/>
            <p:cNvSpPr>
              <a:spLocks noChangeArrowheads="1"/>
            </p:cNvSpPr>
            <p:nvPr/>
          </p:nvSpPr>
          <p:spPr bwMode="auto">
            <a:xfrm>
              <a:off x="2448" y="302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2" name="AutoShape 100"/>
            <p:cNvSpPr>
              <a:spLocks noChangeArrowheads="1"/>
            </p:cNvSpPr>
            <p:nvPr/>
          </p:nvSpPr>
          <p:spPr bwMode="auto">
            <a:xfrm>
              <a:off x="3744" y="345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3" name="AutoShape 101"/>
            <p:cNvSpPr>
              <a:spLocks noChangeArrowheads="1"/>
            </p:cNvSpPr>
            <p:nvPr/>
          </p:nvSpPr>
          <p:spPr bwMode="auto">
            <a:xfrm>
              <a:off x="3744" y="2592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4" name="Rectangle 102"/>
            <p:cNvSpPr>
              <a:spLocks noChangeArrowheads="1"/>
            </p:cNvSpPr>
            <p:nvPr/>
          </p:nvSpPr>
          <p:spPr bwMode="auto">
            <a:xfrm>
              <a:off x="1669" y="3407"/>
              <a:ext cx="317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5255" name="Picture 1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3416"/>
              <a:ext cx="40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5256" name="Rectangle 104"/>
            <p:cNvSpPr>
              <a:spLocks noChangeArrowheads="1"/>
            </p:cNvSpPr>
            <p:nvPr/>
          </p:nvSpPr>
          <p:spPr bwMode="auto">
            <a:xfrm>
              <a:off x="1749" y="3460"/>
              <a:ext cx="150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230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Possible algorithm 1</a:t>
            </a:r>
          </a:p>
        </p:txBody>
      </p:sp>
      <p:grpSp>
        <p:nvGrpSpPr>
          <p:cNvPr id="947303" name="Group 103"/>
          <p:cNvGrpSpPr>
            <a:grpSpLocks/>
          </p:cNvGrpSpPr>
          <p:nvPr/>
        </p:nvGrpSpPr>
        <p:grpSpPr bwMode="auto">
          <a:xfrm>
            <a:off x="1828800" y="1370013"/>
            <a:ext cx="5027613" cy="5027612"/>
            <a:chOff x="1152" y="429"/>
            <a:chExt cx="3888" cy="3891"/>
          </a:xfrm>
        </p:grpSpPr>
        <p:sp>
          <p:nvSpPr>
            <p:cNvPr id="947204" name="Rectangle 4"/>
            <p:cNvSpPr>
              <a:spLocks noChangeArrowheads="1"/>
            </p:cNvSpPr>
            <p:nvPr/>
          </p:nvSpPr>
          <p:spPr bwMode="auto">
            <a:xfrm>
              <a:off x="158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5" name="Rectangle 5"/>
            <p:cNvSpPr>
              <a:spLocks noChangeArrowheads="1"/>
            </p:cNvSpPr>
            <p:nvPr/>
          </p:nvSpPr>
          <p:spPr bwMode="auto">
            <a:xfrm>
              <a:off x="2016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6" name="Rectangle 6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7" name="Rectangle 7"/>
            <p:cNvSpPr>
              <a:spLocks noChangeArrowheads="1"/>
            </p:cNvSpPr>
            <p:nvPr/>
          </p:nvSpPr>
          <p:spPr bwMode="auto">
            <a:xfrm>
              <a:off x="2880" y="345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8" name="Rectangle 8"/>
            <p:cNvSpPr>
              <a:spLocks noChangeArrowheads="1"/>
            </p:cNvSpPr>
            <p:nvPr/>
          </p:nvSpPr>
          <p:spPr bwMode="auto">
            <a:xfrm>
              <a:off x="3312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9" name="Rectangle 9"/>
            <p:cNvSpPr>
              <a:spLocks noChangeArrowheads="1"/>
            </p:cNvSpPr>
            <p:nvPr/>
          </p:nvSpPr>
          <p:spPr bwMode="auto">
            <a:xfrm>
              <a:off x="374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0" name="Rectangle 10"/>
            <p:cNvSpPr>
              <a:spLocks noChangeArrowheads="1"/>
            </p:cNvSpPr>
            <p:nvPr/>
          </p:nvSpPr>
          <p:spPr bwMode="auto">
            <a:xfrm>
              <a:off x="4176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1" name="Rectangle 11"/>
            <p:cNvSpPr>
              <a:spLocks noChangeArrowheads="1"/>
            </p:cNvSpPr>
            <p:nvPr/>
          </p:nvSpPr>
          <p:spPr bwMode="auto">
            <a:xfrm>
              <a:off x="460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2" name="Rectangle 12"/>
            <p:cNvSpPr>
              <a:spLocks noChangeArrowheads="1"/>
            </p:cNvSpPr>
            <p:nvPr/>
          </p:nvSpPr>
          <p:spPr bwMode="auto">
            <a:xfrm>
              <a:off x="158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3" name="Rectangle 13"/>
            <p:cNvSpPr>
              <a:spLocks noChangeArrowheads="1"/>
            </p:cNvSpPr>
            <p:nvPr/>
          </p:nvSpPr>
          <p:spPr bwMode="auto">
            <a:xfrm>
              <a:off x="201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4" name="Rectangle 14"/>
            <p:cNvSpPr>
              <a:spLocks noChangeArrowheads="1"/>
            </p:cNvSpPr>
            <p:nvPr/>
          </p:nvSpPr>
          <p:spPr bwMode="auto">
            <a:xfrm>
              <a:off x="244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5" name="Rectangle 15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6" name="Rectangle 16"/>
            <p:cNvSpPr>
              <a:spLocks noChangeArrowheads="1"/>
            </p:cNvSpPr>
            <p:nvPr/>
          </p:nvSpPr>
          <p:spPr bwMode="auto">
            <a:xfrm>
              <a:off x="3312" y="30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7" name="Rectangle 17"/>
            <p:cNvSpPr>
              <a:spLocks noChangeArrowheads="1"/>
            </p:cNvSpPr>
            <p:nvPr/>
          </p:nvSpPr>
          <p:spPr bwMode="auto">
            <a:xfrm>
              <a:off x="374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8" name="Rectangle 18"/>
            <p:cNvSpPr>
              <a:spLocks noChangeArrowheads="1"/>
            </p:cNvSpPr>
            <p:nvPr/>
          </p:nvSpPr>
          <p:spPr bwMode="auto">
            <a:xfrm>
              <a:off x="417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9" name="Rectangle 19"/>
            <p:cNvSpPr>
              <a:spLocks noChangeArrowheads="1"/>
            </p:cNvSpPr>
            <p:nvPr/>
          </p:nvSpPr>
          <p:spPr bwMode="auto">
            <a:xfrm>
              <a:off x="460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0" name="Rectangle 20"/>
            <p:cNvSpPr>
              <a:spLocks noChangeArrowheads="1"/>
            </p:cNvSpPr>
            <p:nvPr/>
          </p:nvSpPr>
          <p:spPr bwMode="auto">
            <a:xfrm>
              <a:off x="158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1" name="Rectangle 21"/>
            <p:cNvSpPr>
              <a:spLocks noChangeArrowheads="1"/>
            </p:cNvSpPr>
            <p:nvPr/>
          </p:nvSpPr>
          <p:spPr bwMode="auto">
            <a:xfrm>
              <a:off x="201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2" name="Rectangle 22"/>
            <p:cNvSpPr>
              <a:spLocks noChangeArrowheads="1"/>
            </p:cNvSpPr>
            <p:nvPr/>
          </p:nvSpPr>
          <p:spPr bwMode="auto">
            <a:xfrm>
              <a:off x="244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3" name="Rectangle 23"/>
            <p:cNvSpPr>
              <a:spLocks noChangeArrowheads="1"/>
            </p:cNvSpPr>
            <p:nvPr/>
          </p:nvSpPr>
          <p:spPr bwMode="auto">
            <a:xfrm>
              <a:off x="2880" y="259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4" name="Rectangle 24"/>
            <p:cNvSpPr>
              <a:spLocks noChangeArrowheads="1"/>
            </p:cNvSpPr>
            <p:nvPr/>
          </p:nvSpPr>
          <p:spPr bwMode="auto">
            <a:xfrm>
              <a:off x="3312" y="259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5" name="Rectangle 25"/>
            <p:cNvSpPr>
              <a:spLocks noChangeArrowheads="1"/>
            </p:cNvSpPr>
            <p:nvPr/>
          </p:nvSpPr>
          <p:spPr bwMode="auto">
            <a:xfrm>
              <a:off x="374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6" name="Rectangle 26"/>
            <p:cNvSpPr>
              <a:spLocks noChangeArrowheads="1"/>
            </p:cNvSpPr>
            <p:nvPr/>
          </p:nvSpPr>
          <p:spPr bwMode="auto">
            <a:xfrm>
              <a:off x="417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7" name="Rectangle 27"/>
            <p:cNvSpPr>
              <a:spLocks noChangeArrowheads="1"/>
            </p:cNvSpPr>
            <p:nvPr/>
          </p:nvSpPr>
          <p:spPr bwMode="auto">
            <a:xfrm>
              <a:off x="460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8" name="Rectangle 28"/>
            <p:cNvSpPr>
              <a:spLocks noChangeArrowheads="1"/>
            </p:cNvSpPr>
            <p:nvPr/>
          </p:nvSpPr>
          <p:spPr bwMode="auto">
            <a:xfrm>
              <a:off x="158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9" name="Rectangle 29"/>
            <p:cNvSpPr>
              <a:spLocks noChangeArrowheads="1"/>
            </p:cNvSpPr>
            <p:nvPr/>
          </p:nvSpPr>
          <p:spPr bwMode="auto">
            <a:xfrm>
              <a:off x="2016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0" name="Rectangle 30"/>
            <p:cNvSpPr>
              <a:spLocks noChangeArrowheads="1"/>
            </p:cNvSpPr>
            <p:nvPr/>
          </p:nvSpPr>
          <p:spPr bwMode="auto">
            <a:xfrm>
              <a:off x="244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1" name="Rectangle 31"/>
            <p:cNvSpPr>
              <a:spLocks noChangeArrowheads="1"/>
            </p:cNvSpPr>
            <p:nvPr/>
          </p:nvSpPr>
          <p:spPr bwMode="auto">
            <a:xfrm>
              <a:off x="2880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2" name="Rectangle 32"/>
            <p:cNvSpPr>
              <a:spLocks noChangeArrowheads="1"/>
            </p:cNvSpPr>
            <p:nvPr/>
          </p:nvSpPr>
          <p:spPr bwMode="auto">
            <a:xfrm>
              <a:off x="3312" y="21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3" name="Rectangle 33"/>
            <p:cNvSpPr>
              <a:spLocks noChangeArrowheads="1"/>
            </p:cNvSpPr>
            <p:nvPr/>
          </p:nvSpPr>
          <p:spPr bwMode="auto">
            <a:xfrm>
              <a:off x="374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4" name="Rectangle 34"/>
            <p:cNvSpPr>
              <a:spLocks noChangeArrowheads="1"/>
            </p:cNvSpPr>
            <p:nvPr/>
          </p:nvSpPr>
          <p:spPr bwMode="auto">
            <a:xfrm>
              <a:off x="4176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5" name="Rectangle 35"/>
            <p:cNvSpPr>
              <a:spLocks noChangeArrowheads="1"/>
            </p:cNvSpPr>
            <p:nvPr/>
          </p:nvSpPr>
          <p:spPr bwMode="auto">
            <a:xfrm>
              <a:off x="460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6" name="Rectangle 36"/>
            <p:cNvSpPr>
              <a:spLocks noChangeArrowheads="1"/>
            </p:cNvSpPr>
            <p:nvPr/>
          </p:nvSpPr>
          <p:spPr bwMode="auto">
            <a:xfrm>
              <a:off x="158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7" name="Rectangle 37"/>
            <p:cNvSpPr>
              <a:spLocks noChangeArrowheads="1"/>
            </p:cNvSpPr>
            <p:nvPr/>
          </p:nvSpPr>
          <p:spPr bwMode="auto">
            <a:xfrm>
              <a:off x="201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8" name="Rectangle 38"/>
            <p:cNvSpPr>
              <a:spLocks noChangeArrowheads="1"/>
            </p:cNvSpPr>
            <p:nvPr/>
          </p:nvSpPr>
          <p:spPr bwMode="auto">
            <a:xfrm>
              <a:off x="244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9" name="Rectangle 39"/>
            <p:cNvSpPr>
              <a:spLocks noChangeArrowheads="1"/>
            </p:cNvSpPr>
            <p:nvPr/>
          </p:nvSpPr>
          <p:spPr bwMode="auto">
            <a:xfrm>
              <a:off x="2880" y="17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0" name="Rectangle 40"/>
            <p:cNvSpPr>
              <a:spLocks noChangeArrowheads="1"/>
            </p:cNvSpPr>
            <p:nvPr/>
          </p:nvSpPr>
          <p:spPr bwMode="auto">
            <a:xfrm>
              <a:off x="3312" y="1728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1" name="Rectangle 41"/>
            <p:cNvSpPr>
              <a:spLocks noChangeArrowheads="1"/>
            </p:cNvSpPr>
            <p:nvPr/>
          </p:nvSpPr>
          <p:spPr bwMode="auto">
            <a:xfrm>
              <a:off x="374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2" name="Rectangle 42"/>
            <p:cNvSpPr>
              <a:spLocks noChangeArrowheads="1"/>
            </p:cNvSpPr>
            <p:nvPr/>
          </p:nvSpPr>
          <p:spPr bwMode="auto">
            <a:xfrm>
              <a:off x="417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3" name="Rectangle 43"/>
            <p:cNvSpPr>
              <a:spLocks noChangeArrowheads="1"/>
            </p:cNvSpPr>
            <p:nvPr/>
          </p:nvSpPr>
          <p:spPr bwMode="auto">
            <a:xfrm>
              <a:off x="460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4" name="Rectangle 44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5" name="Rectangle 45"/>
            <p:cNvSpPr>
              <a:spLocks noChangeArrowheads="1"/>
            </p:cNvSpPr>
            <p:nvPr/>
          </p:nvSpPr>
          <p:spPr bwMode="auto">
            <a:xfrm>
              <a:off x="2016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6" name="Rectangle 46"/>
            <p:cNvSpPr>
              <a:spLocks noChangeArrowheads="1"/>
            </p:cNvSpPr>
            <p:nvPr/>
          </p:nvSpPr>
          <p:spPr bwMode="auto">
            <a:xfrm>
              <a:off x="244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7" name="Rectangle 47"/>
            <p:cNvSpPr>
              <a:spLocks noChangeArrowheads="1"/>
            </p:cNvSpPr>
            <p:nvPr/>
          </p:nvSpPr>
          <p:spPr bwMode="auto">
            <a:xfrm>
              <a:off x="2880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8" name="Rectangle 48"/>
            <p:cNvSpPr>
              <a:spLocks noChangeArrowheads="1"/>
            </p:cNvSpPr>
            <p:nvPr/>
          </p:nvSpPr>
          <p:spPr bwMode="auto">
            <a:xfrm>
              <a:off x="3312" y="129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9" name="Rectangle 49"/>
            <p:cNvSpPr>
              <a:spLocks noChangeArrowheads="1"/>
            </p:cNvSpPr>
            <p:nvPr/>
          </p:nvSpPr>
          <p:spPr bwMode="auto">
            <a:xfrm>
              <a:off x="374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0" name="Rectangle 50"/>
            <p:cNvSpPr>
              <a:spLocks noChangeArrowheads="1"/>
            </p:cNvSpPr>
            <p:nvPr/>
          </p:nvSpPr>
          <p:spPr bwMode="auto">
            <a:xfrm>
              <a:off x="4176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1" name="Rectangle 51"/>
            <p:cNvSpPr>
              <a:spLocks noChangeArrowheads="1"/>
            </p:cNvSpPr>
            <p:nvPr/>
          </p:nvSpPr>
          <p:spPr bwMode="auto">
            <a:xfrm>
              <a:off x="460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2" name="Rectangle 52"/>
            <p:cNvSpPr>
              <a:spLocks noChangeArrowheads="1"/>
            </p:cNvSpPr>
            <p:nvPr/>
          </p:nvSpPr>
          <p:spPr bwMode="auto">
            <a:xfrm>
              <a:off x="158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3" name="Rectangle 53"/>
            <p:cNvSpPr>
              <a:spLocks noChangeArrowheads="1"/>
            </p:cNvSpPr>
            <p:nvPr/>
          </p:nvSpPr>
          <p:spPr bwMode="auto">
            <a:xfrm>
              <a:off x="2016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4" name="Rectangle 54"/>
            <p:cNvSpPr>
              <a:spLocks noChangeArrowheads="1"/>
            </p:cNvSpPr>
            <p:nvPr/>
          </p:nvSpPr>
          <p:spPr bwMode="auto">
            <a:xfrm>
              <a:off x="244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5" name="Rectangle 55"/>
            <p:cNvSpPr>
              <a:spLocks noChangeArrowheads="1"/>
            </p:cNvSpPr>
            <p:nvPr/>
          </p:nvSpPr>
          <p:spPr bwMode="auto">
            <a:xfrm>
              <a:off x="2880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6" name="Rectangle 56"/>
            <p:cNvSpPr>
              <a:spLocks noChangeArrowheads="1"/>
            </p:cNvSpPr>
            <p:nvPr/>
          </p:nvSpPr>
          <p:spPr bwMode="auto">
            <a:xfrm>
              <a:off x="3312" y="863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7" name="Rectangle 57"/>
            <p:cNvSpPr>
              <a:spLocks noChangeArrowheads="1"/>
            </p:cNvSpPr>
            <p:nvPr/>
          </p:nvSpPr>
          <p:spPr bwMode="auto">
            <a:xfrm>
              <a:off x="374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8" name="Rectangle 58"/>
            <p:cNvSpPr>
              <a:spLocks noChangeArrowheads="1"/>
            </p:cNvSpPr>
            <p:nvPr/>
          </p:nvSpPr>
          <p:spPr bwMode="auto">
            <a:xfrm>
              <a:off x="4176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9" name="Rectangle 59"/>
            <p:cNvSpPr>
              <a:spLocks noChangeArrowheads="1"/>
            </p:cNvSpPr>
            <p:nvPr/>
          </p:nvSpPr>
          <p:spPr bwMode="auto">
            <a:xfrm>
              <a:off x="460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0" name="Rectangle 60"/>
            <p:cNvSpPr>
              <a:spLocks noChangeArrowheads="1"/>
            </p:cNvSpPr>
            <p:nvPr/>
          </p:nvSpPr>
          <p:spPr bwMode="auto">
            <a:xfrm>
              <a:off x="158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1" name="Rectangle 61"/>
            <p:cNvSpPr>
              <a:spLocks noChangeArrowheads="1"/>
            </p:cNvSpPr>
            <p:nvPr/>
          </p:nvSpPr>
          <p:spPr bwMode="auto">
            <a:xfrm>
              <a:off x="2016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2" name="Rectangle 62"/>
            <p:cNvSpPr>
              <a:spLocks noChangeArrowheads="1"/>
            </p:cNvSpPr>
            <p:nvPr/>
          </p:nvSpPr>
          <p:spPr bwMode="auto">
            <a:xfrm>
              <a:off x="244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3" name="Rectangle 63"/>
            <p:cNvSpPr>
              <a:spLocks noChangeArrowheads="1"/>
            </p:cNvSpPr>
            <p:nvPr/>
          </p:nvSpPr>
          <p:spPr bwMode="auto">
            <a:xfrm>
              <a:off x="2880" y="42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4" name="Rectangle 64"/>
            <p:cNvSpPr>
              <a:spLocks noChangeArrowheads="1"/>
            </p:cNvSpPr>
            <p:nvPr/>
          </p:nvSpPr>
          <p:spPr bwMode="auto">
            <a:xfrm>
              <a:off x="3312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5" name="Rectangle 65"/>
            <p:cNvSpPr>
              <a:spLocks noChangeArrowheads="1"/>
            </p:cNvSpPr>
            <p:nvPr/>
          </p:nvSpPr>
          <p:spPr bwMode="auto">
            <a:xfrm>
              <a:off x="374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6" name="Rectangle 66"/>
            <p:cNvSpPr>
              <a:spLocks noChangeArrowheads="1"/>
            </p:cNvSpPr>
            <p:nvPr/>
          </p:nvSpPr>
          <p:spPr bwMode="auto">
            <a:xfrm>
              <a:off x="4176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7" name="Rectangle 67"/>
            <p:cNvSpPr>
              <a:spLocks noChangeArrowheads="1"/>
            </p:cNvSpPr>
            <p:nvPr/>
          </p:nvSpPr>
          <p:spPr bwMode="auto">
            <a:xfrm>
              <a:off x="460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8" name="Rectangle 68"/>
            <p:cNvSpPr>
              <a:spLocks noChangeArrowheads="1"/>
            </p:cNvSpPr>
            <p:nvPr/>
          </p:nvSpPr>
          <p:spPr bwMode="auto">
            <a:xfrm>
              <a:off x="1584" y="432"/>
              <a:ext cx="3456" cy="3456"/>
            </a:xfrm>
            <a:prstGeom prst="rect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269" name="Rectangle 69"/>
            <p:cNvSpPr>
              <a:spLocks noChangeArrowheads="1"/>
            </p:cNvSpPr>
            <p:nvPr/>
          </p:nvSpPr>
          <p:spPr bwMode="auto">
            <a:xfrm>
              <a:off x="158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7270" name="Rectangle 70"/>
            <p:cNvSpPr>
              <a:spLocks noChangeArrowheads="1"/>
            </p:cNvSpPr>
            <p:nvPr/>
          </p:nvSpPr>
          <p:spPr bwMode="auto">
            <a:xfrm>
              <a:off x="201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7271" name="Rectangle 71"/>
            <p:cNvSpPr>
              <a:spLocks noChangeArrowheads="1"/>
            </p:cNvSpPr>
            <p:nvPr/>
          </p:nvSpPr>
          <p:spPr bwMode="auto">
            <a:xfrm>
              <a:off x="244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7272" name="Rectangle 72"/>
            <p:cNvSpPr>
              <a:spLocks noChangeArrowheads="1"/>
            </p:cNvSpPr>
            <p:nvPr/>
          </p:nvSpPr>
          <p:spPr bwMode="auto">
            <a:xfrm>
              <a:off x="2880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7273" name="Rectangle 73"/>
            <p:cNvSpPr>
              <a:spLocks noChangeArrowheads="1"/>
            </p:cNvSpPr>
            <p:nvPr/>
          </p:nvSpPr>
          <p:spPr bwMode="auto">
            <a:xfrm>
              <a:off x="3312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7274" name="Rectangle 74"/>
            <p:cNvSpPr>
              <a:spLocks noChangeArrowheads="1"/>
            </p:cNvSpPr>
            <p:nvPr/>
          </p:nvSpPr>
          <p:spPr bwMode="auto">
            <a:xfrm>
              <a:off x="374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7275" name="Rectangle 75"/>
            <p:cNvSpPr>
              <a:spLocks noChangeArrowheads="1"/>
            </p:cNvSpPr>
            <p:nvPr/>
          </p:nvSpPr>
          <p:spPr bwMode="auto">
            <a:xfrm>
              <a:off x="417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7276" name="Rectangle 76"/>
            <p:cNvSpPr>
              <a:spLocks noChangeArrowheads="1"/>
            </p:cNvSpPr>
            <p:nvPr/>
          </p:nvSpPr>
          <p:spPr bwMode="auto">
            <a:xfrm>
              <a:off x="460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7277" name="Rectangle 77"/>
            <p:cNvSpPr>
              <a:spLocks noChangeArrowheads="1"/>
            </p:cNvSpPr>
            <p:nvPr/>
          </p:nvSpPr>
          <p:spPr bwMode="auto">
            <a:xfrm>
              <a:off x="1152" y="345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7278" name="Rectangle 78"/>
            <p:cNvSpPr>
              <a:spLocks noChangeArrowheads="1"/>
            </p:cNvSpPr>
            <p:nvPr/>
          </p:nvSpPr>
          <p:spPr bwMode="auto">
            <a:xfrm>
              <a:off x="1152" y="302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7279" name="Rectangle 79"/>
            <p:cNvSpPr>
              <a:spLocks noChangeArrowheads="1"/>
            </p:cNvSpPr>
            <p:nvPr/>
          </p:nvSpPr>
          <p:spPr bwMode="auto">
            <a:xfrm>
              <a:off x="1152" y="259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7280" name="Rectangle 80"/>
            <p:cNvSpPr>
              <a:spLocks noChangeArrowheads="1"/>
            </p:cNvSpPr>
            <p:nvPr/>
          </p:nvSpPr>
          <p:spPr bwMode="auto">
            <a:xfrm>
              <a:off x="1152" y="2160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7281" name="Rectangle 81"/>
            <p:cNvSpPr>
              <a:spLocks noChangeArrowheads="1"/>
            </p:cNvSpPr>
            <p:nvPr/>
          </p:nvSpPr>
          <p:spPr bwMode="auto">
            <a:xfrm>
              <a:off x="1152" y="172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7282" name="Rectangle 82"/>
            <p:cNvSpPr>
              <a:spLocks noChangeArrowheads="1"/>
            </p:cNvSpPr>
            <p:nvPr/>
          </p:nvSpPr>
          <p:spPr bwMode="auto">
            <a:xfrm>
              <a:off x="1152" y="129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7283" name="Rectangle 83"/>
            <p:cNvSpPr>
              <a:spLocks noChangeArrowheads="1"/>
            </p:cNvSpPr>
            <p:nvPr/>
          </p:nvSpPr>
          <p:spPr bwMode="auto">
            <a:xfrm>
              <a:off x="1152" y="86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7284" name="Rectangle 84"/>
            <p:cNvSpPr>
              <a:spLocks noChangeArrowheads="1"/>
            </p:cNvSpPr>
            <p:nvPr/>
          </p:nvSpPr>
          <p:spPr bwMode="auto">
            <a:xfrm>
              <a:off x="1152" y="43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7285" name="Rectangle 85"/>
            <p:cNvSpPr>
              <a:spLocks noChangeArrowheads="1"/>
            </p:cNvSpPr>
            <p:nvPr/>
          </p:nvSpPr>
          <p:spPr bwMode="auto">
            <a:xfrm>
              <a:off x="1669" y="3407"/>
              <a:ext cx="317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7286" name="Picture 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3416"/>
              <a:ext cx="40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7287" name="Rectangle 87"/>
            <p:cNvSpPr>
              <a:spLocks noChangeArrowheads="1"/>
            </p:cNvSpPr>
            <p:nvPr/>
          </p:nvSpPr>
          <p:spPr bwMode="auto">
            <a:xfrm>
              <a:off x="1749" y="3460"/>
              <a:ext cx="150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288" name="Line 88"/>
            <p:cNvSpPr>
              <a:spLocks noChangeShapeType="1"/>
            </p:cNvSpPr>
            <p:nvPr/>
          </p:nvSpPr>
          <p:spPr bwMode="auto">
            <a:xfrm>
              <a:off x="2016" y="3653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89" name="Line 89"/>
            <p:cNvSpPr>
              <a:spLocks noChangeShapeType="1"/>
            </p:cNvSpPr>
            <p:nvPr/>
          </p:nvSpPr>
          <p:spPr bwMode="auto">
            <a:xfrm flipV="1">
              <a:off x="4820" y="696"/>
              <a:ext cx="1" cy="2882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0" name="Line 90"/>
            <p:cNvSpPr>
              <a:spLocks noChangeShapeType="1"/>
            </p:cNvSpPr>
            <p:nvPr/>
          </p:nvSpPr>
          <p:spPr bwMode="auto">
            <a:xfrm>
              <a:off x="2008" y="641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1" name="Line 91"/>
            <p:cNvSpPr>
              <a:spLocks noChangeShapeType="1"/>
            </p:cNvSpPr>
            <p:nvPr/>
          </p:nvSpPr>
          <p:spPr bwMode="auto">
            <a:xfrm flipV="1">
              <a:off x="1796" y="719"/>
              <a:ext cx="1" cy="245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2" name="Line 92"/>
            <p:cNvSpPr>
              <a:spLocks noChangeShapeType="1"/>
            </p:cNvSpPr>
            <p:nvPr/>
          </p:nvSpPr>
          <p:spPr bwMode="auto">
            <a:xfrm>
              <a:off x="1880" y="3236"/>
              <a:ext cx="244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3" name="Line 93"/>
            <p:cNvSpPr>
              <a:spLocks noChangeShapeType="1"/>
            </p:cNvSpPr>
            <p:nvPr/>
          </p:nvSpPr>
          <p:spPr bwMode="auto">
            <a:xfrm flipV="1">
              <a:off x="4396" y="1128"/>
              <a:ext cx="1" cy="201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4" name="Line 94"/>
            <p:cNvSpPr>
              <a:spLocks noChangeShapeType="1"/>
            </p:cNvSpPr>
            <p:nvPr/>
          </p:nvSpPr>
          <p:spPr bwMode="auto">
            <a:xfrm>
              <a:off x="2304" y="1076"/>
              <a:ext cx="201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5" name="Line 95"/>
            <p:cNvSpPr>
              <a:spLocks noChangeShapeType="1"/>
            </p:cNvSpPr>
            <p:nvPr/>
          </p:nvSpPr>
          <p:spPr bwMode="auto">
            <a:xfrm flipV="1">
              <a:off x="2213" y="1151"/>
              <a:ext cx="1" cy="158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6" name="Line 96"/>
            <p:cNvSpPr>
              <a:spLocks noChangeShapeType="1"/>
            </p:cNvSpPr>
            <p:nvPr/>
          </p:nvSpPr>
          <p:spPr bwMode="auto">
            <a:xfrm>
              <a:off x="2304" y="2804"/>
              <a:ext cx="1584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7" name="Line 97"/>
            <p:cNvSpPr>
              <a:spLocks noChangeShapeType="1"/>
            </p:cNvSpPr>
            <p:nvPr/>
          </p:nvSpPr>
          <p:spPr bwMode="auto">
            <a:xfrm flipV="1">
              <a:off x="3964" y="1583"/>
              <a:ext cx="1" cy="101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8" name="Line 98"/>
            <p:cNvSpPr>
              <a:spLocks noChangeShapeType="1"/>
            </p:cNvSpPr>
            <p:nvPr/>
          </p:nvSpPr>
          <p:spPr bwMode="auto">
            <a:xfrm>
              <a:off x="2736" y="1508"/>
              <a:ext cx="1152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9" name="Line 99"/>
            <p:cNvSpPr>
              <a:spLocks noChangeShapeType="1"/>
            </p:cNvSpPr>
            <p:nvPr/>
          </p:nvSpPr>
          <p:spPr bwMode="auto">
            <a:xfrm flipV="1">
              <a:off x="2668" y="1583"/>
              <a:ext cx="1" cy="57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300" name="Line 100"/>
            <p:cNvSpPr>
              <a:spLocks noChangeShapeType="1"/>
            </p:cNvSpPr>
            <p:nvPr/>
          </p:nvSpPr>
          <p:spPr bwMode="auto">
            <a:xfrm>
              <a:off x="2736" y="2357"/>
              <a:ext cx="72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301" name="Line 101"/>
            <p:cNvSpPr>
              <a:spLocks noChangeShapeType="1"/>
            </p:cNvSpPr>
            <p:nvPr/>
          </p:nvSpPr>
          <p:spPr bwMode="auto">
            <a:xfrm flipV="1">
              <a:off x="3524" y="1970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302" name="Line 102"/>
            <p:cNvSpPr>
              <a:spLocks noChangeShapeType="1"/>
            </p:cNvSpPr>
            <p:nvPr/>
          </p:nvSpPr>
          <p:spPr bwMode="auto">
            <a:xfrm>
              <a:off x="3168" y="1940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761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Possible algorithm 2</a:t>
            </a:r>
          </a:p>
        </p:txBody>
      </p:sp>
      <p:grpSp>
        <p:nvGrpSpPr>
          <p:cNvPr id="946279" name="Group 103"/>
          <p:cNvGrpSpPr>
            <a:grpSpLocks/>
          </p:cNvGrpSpPr>
          <p:nvPr/>
        </p:nvGrpSpPr>
        <p:grpSpPr bwMode="auto">
          <a:xfrm>
            <a:off x="1828800" y="1371600"/>
            <a:ext cx="5027613" cy="5027613"/>
            <a:chOff x="1152" y="429"/>
            <a:chExt cx="3888" cy="3891"/>
          </a:xfrm>
        </p:grpSpPr>
        <p:sp>
          <p:nvSpPr>
            <p:cNvPr id="946180" name="Rectangle 4"/>
            <p:cNvSpPr>
              <a:spLocks noChangeArrowheads="1"/>
            </p:cNvSpPr>
            <p:nvPr/>
          </p:nvSpPr>
          <p:spPr bwMode="auto">
            <a:xfrm>
              <a:off x="158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1" name="Rectangle 5"/>
            <p:cNvSpPr>
              <a:spLocks noChangeArrowheads="1"/>
            </p:cNvSpPr>
            <p:nvPr/>
          </p:nvSpPr>
          <p:spPr bwMode="auto">
            <a:xfrm>
              <a:off x="2016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2" name="Rectangle 6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3" name="Rectangle 7"/>
            <p:cNvSpPr>
              <a:spLocks noChangeArrowheads="1"/>
            </p:cNvSpPr>
            <p:nvPr/>
          </p:nvSpPr>
          <p:spPr bwMode="auto">
            <a:xfrm>
              <a:off x="2880" y="345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4" name="Rectangle 8"/>
            <p:cNvSpPr>
              <a:spLocks noChangeArrowheads="1"/>
            </p:cNvSpPr>
            <p:nvPr/>
          </p:nvSpPr>
          <p:spPr bwMode="auto">
            <a:xfrm>
              <a:off x="3312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5" name="Rectangle 9"/>
            <p:cNvSpPr>
              <a:spLocks noChangeArrowheads="1"/>
            </p:cNvSpPr>
            <p:nvPr/>
          </p:nvSpPr>
          <p:spPr bwMode="auto">
            <a:xfrm>
              <a:off x="374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6" name="Rectangle 10"/>
            <p:cNvSpPr>
              <a:spLocks noChangeArrowheads="1"/>
            </p:cNvSpPr>
            <p:nvPr/>
          </p:nvSpPr>
          <p:spPr bwMode="auto">
            <a:xfrm>
              <a:off x="4176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7" name="Rectangle 11"/>
            <p:cNvSpPr>
              <a:spLocks noChangeArrowheads="1"/>
            </p:cNvSpPr>
            <p:nvPr/>
          </p:nvSpPr>
          <p:spPr bwMode="auto">
            <a:xfrm>
              <a:off x="460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8" name="Rectangle 12"/>
            <p:cNvSpPr>
              <a:spLocks noChangeArrowheads="1"/>
            </p:cNvSpPr>
            <p:nvPr/>
          </p:nvSpPr>
          <p:spPr bwMode="auto">
            <a:xfrm>
              <a:off x="158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9" name="Rectangle 13"/>
            <p:cNvSpPr>
              <a:spLocks noChangeArrowheads="1"/>
            </p:cNvSpPr>
            <p:nvPr/>
          </p:nvSpPr>
          <p:spPr bwMode="auto">
            <a:xfrm>
              <a:off x="201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0" name="Rectangle 14"/>
            <p:cNvSpPr>
              <a:spLocks noChangeArrowheads="1"/>
            </p:cNvSpPr>
            <p:nvPr/>
          </p:nvSpPr>
          <p:spPr bwMode="auto">
            <a:xfrm>
              <a:off x="244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1" name="Rectangle 15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2" name="Rectangle 16"/>
            <p:cNvSpPr>
              <a:spLocks noChangeArrowheads="1"/>
            </p:cNvSpPr>
            <p:nvPr/>
          </p:nvSpPr>
          <p:spPr bwMode="auto">
            <a:xfrm>
              <a:off x="3312" y="30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3" name="Rectangle 17"/>
            <p:cNvSpPr>
              <a:spLocks noChangeArrowheads="1"/>
            </p:cNvSpPr>
            <p:nvPr/>
          </p:nvSpPr>
          <p:spPr bwMode="auto">
            <a:xfrm>
              <a:off x="374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4" name="Rectangle 18"/>
            <p:cNvSpPr>
              <a:spLocks noChangeArrowheads="1"/>
            </p:cNvSpPr>
            <p:nvPr/>
          </p:nvSpPr>
          <p:spPr bwMode="auto">
            <a:xfrm>
              <a:off x="417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5" name="Rectangle 19"/>
            <p:cNvSpPr>
              <a:spLocks noChangeArrowheads="1"/>
            </p:cNvSpPr>
            <p:nvPr/>
          </p:nvSpPr>
          <p:spPr bwMode="auto">
            <a:xfrm>
              <a:off x="460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6" name="Rectangle 20"/>
            <p:cNvSpPr>
              <a:spLocks noChangeArrowheads="1"/>
            </p:cNvSpPr>
            <p:nvPr/>
          </p:nvSpPr>
          <p:spPr bwMode="auto">
            <a:xfrm>
              <a:off x="158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7" name="Rectangle 21"/>
            <p:cNvSpPr>
              <a:spLocks noChangeArrowheads="1"/>
            </p:cNvSpPr>
            <p:nvPr/>
          </p:nvSpPr>
          <p:spPr bwMode="auto">
            <a:xfrm>
              <a:off x="201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8" name="Rectangle 22"/>
            <p:cNvSpPr>
              <a:spLocks noChangeArrowheads="1"/>
            </p:cNvSpPr>
            <p:nvPr/>
          </p:nvSpPr>
          <p:spPr bwMode="auto">
            <a:xfrm>
              <a:off x="244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9" name="Rectangle 23"/>
            <p:cNvSpPr>
              <a:spLocks noChangeArrowheads="1"/>
            </p:cNvSpPr>
            <p:nvPr/>
          </p:nvSpPr>
          <p:spPr bwMode="auto">
            <a:xfrm>
              <a:off x="2880" y="259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0" name="Rectangle 24"/>
            <p:cNvSpPr>
              <a:spLocks noChangeArrowheads="1"/>
            </p:cNvSpPr>
            <p:nvPr/>
          </p:nvSpPr>
          <p:spPr bwMode="auto">
            <a:xfrm>
              <a:off x="3312" y="259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1" name="Rectangle 25"/>
            <p:cNvSpPr>
              <a:spLocks noChangeArrowheads="1"/>
            </p:cNvSpPr>
            <p:nvPr/>
          </p:nvSpPr>
          <p:spPr bwMode="auto">
            <a:xfrm>
              <a:off x="374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2" name="Rectangle 26"/>
            <p:cNvSpPr>
              <a:spLocks noChangeArrowheads="1"/>
            </p:cNvSpPr>
            <p:nvPr/>
          </p:nvSpPr>
          <p:spPr bwMode="auto">
            <a:xfrm>
              <a:off x="417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3" name="Rectangle 27"/>
            <p:cNvSpPr>
              <a:spLocks noChangeArrowheads="1"/>
            </p:cNvSpPr>
            <p:nvPr/>
          </p:nvSpPr>
          <p:spPr bwMode="auto">
            <a:xfrm>
              <a:off x="460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4" name="Rectangle 28"/>
            <p:cNvSpPr>
              <a:spLocks noChangeArrowheads="1"/>
            </p:cNvSpPr>
            <p:nvPr/>
          </p:nvSpPr>
          <p:spPr bwMode="auto">
            <a:xfrm>
              <a:off x="158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5" name="Rectangle 29"/>
            <p:cNvSpPr>
              <a:spLocks noChangeArrowheads="1"/>
            </p:cNvSpPr>
            <p:nvPr/>
          </p:nvSpPr>
          <p:spPr bwMode="auto">
            <a:xfrm>
              <a:off x="2016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6" name="Rectangle 30"/>
            <p:cNvSpPr>
              <a:spLocks noChangeArrowheads="1"/>
            </p:cNvSpPr>
            <p:nvPr/>
          </p:nvSpPr>
          <p:spPr bwMode="auto">
            <a:xfrm>
              <a:off x="244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7" name="Rectangle 31"/>
            <p:cNvSpPr>
              <a:spLocks noChangeArrowheads="1"/>
            </p:cNvSpPr>
            <p:nvPr/>
          </p:nvSpPr>
          <p:spPr bwMode="auto">
            <a:xfrm>
              <a:off x="2880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8" name="Rectangle 32"/>
            <p:cNvSpPr>
              <a:spLocks noChangeArrowheads="1"/>
            </p:cNvSpPr>
            <p:nvPr/>
          </p:nvSpPr>
          <p:spPr bwMode="auto">
            <a:xfrm>
              <a:off x="3312" y="21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9" name="Rectangle 33"/>
            <p:cNvSpPr>
              <a:spLocks noChangeArrowheads="1"/>
            </p:cNvSpPr>
            <p:nvPr/>
          </p:nvSpPr>
          <p:spPr bwMode="auto">
            <a:xfrm>
              <a:off x="374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0" name="Rectangle 34"/>
            <p:cNvSpPr>
              <a:spLocks noChangeArrowheads="1"/>
            </p:cNvSpPr>
            <p:nvPr/>
          </p:nvSpPr>
          <p:spPr bwMode="auto">
            <a:xfrm>
              <a:off x="4176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1" name="Rectangle 35"/>
            <p:cNvSpPr>
              <a:spLocks noChangeArrowheads="1"/>
            </p:cNvSpPr>
            <p:nvPr/>
          </p:nvSpPr>
          <p:spPr bwMode="auto">
            <a:xfrm>
              <a:off x="460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2" name="Rectangle 36"/>
            <p:cNvSpPr>
              <a:spLocks noChangeArrowheads="1"/>
            </p:cNvSpPr>
            <p:nvPr/>
          </p:nvSpPr>
          <p:spPr bwMode="auto">
            <a:xfrm>
              <a:off x="158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3" name="Rectangle 37"/>
            <p:cNvSpPr>
              <a:spLocks noChangeArrowheads="1"/>
            </p:cNvSpPr>
            <p:nvPr/>
          </p:nvSpPr>
          <p:spPr bwMode="auto">
            <a:xfrm>
              <a:off x="201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4" name="Rectangle 38"/>
            <p:cNvSpPr>
              <a:spLocks noChangeArrowheads="1"/>
            </p:cNvSpPr>
            <p:nvPr/>
          </p:nvSpPr>
          <p:spPr bwMode="auto">
            <a:xfrm>
              <a:off x="244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5" name="Rectangle 39"/>
            <p:cNvSpPr>
              <a:spLocks noChangeArrowheads="1"/>
            </p:cNvSpPr>
            <p:nvPr/>
          </p:nvSpPr>
          <p:spPr bwMode="auto">
            <a:xfrm>
              <a:off x="2880" y="17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6" name="Rectangle 40"/>
            <p:cNvSpPr>
              <a:spLocks noChangeArrowheads="1"/>
            </p:cNvSpPr>
            <p:nvPr/>
          </p:nvSpPr>
          <p:spPr bwMode="auto">
            <a:xfrm>
              <a:off x="3312" y="1728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7" name="Rectangle 41"/>
            <p:cNvSpPr>
              <a:spLocks noChangeArrowheads="1"/>
            </p:cNvSpPr>
            <p:nvPr/>
          </p:nvSpPr>
          <p:spPr bwMode="auto">
            <a:xfrm>
              <a:off x="374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8" name="Rectangle 42"/>
            <p:cNvSpPr>
              <a:spLocks noChangeArrowheads="1"/>
            </p:cNvSpPr>
            <p:nvPr/>
          </p:nvSpPr>
          <p:spPr bwMode="auto">
            <a:xfrm>
              <a:off x="417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9" name="Rectangle 43"/>
            <p:cNvSpPr>
              <a:spLocks noChangeArrowheads="1"/>
            </p:cNvSpPr>
            <p:nvPr/>
          </p:nvSpPr>
          <p:spPr bwMode="auto">
            <a:xfrm>
              <a:off x="460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0" name="Rectangle 44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1" name="Rectangle 45"/>
            <p:cNvSpPr>
              <a:spLocks noChangeArrowheads="1"/>
            </p:cNvSpPr>
            <p:nvPr/>
          </p:nvSpPr>
          <p:spPr bwMode="auto">
            <a:xfrm>
              <a:off x="2016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2" name="Rectangle 46"/>
            <p:cNvSpPr>
              <a:spLocks noChangeArrowheads="1"/>
            </p:cNvSpPr>
            <p:nvPr/>
          </p:nvSpPr>
          <p:spPr bwMode="auto">
            <a:xfrm>
              <a:off x="244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3" name="Rectangle 47"/>
            <p:cNvSpPr>
              <a:spLocks noChangeArrowheads="1"/>
            </p:cNvSpPr>
            <p:nvPr/>
          </p:nvSpPr>
          <p:spPr bwMode="auto">
            <a:xfrm>
              <a:off x="2880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4" name="Rectangle 48"/>
            <p:cNvSpPr>
              <a:spLocks noChangeArrowheads="1"/>
            </p:cNvSpPr>
            <p:nvPr/>
          </p:nvSpPr>
          <p:spPr bwMode="auto">
            <a:xfrm>
              <a:off x="3312" y="129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5" name="Rectangle 49"/>
            <p:cNvSpPr>
              <a:spLocks noChangeArrowheads="1"/>
            </p:cNvSpPr>
            <p:nvPr/>
          </p:nvSpPr>
          <p:spPr bwMode="auto">
            <a:xfrm>
              <a:off x="374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6" name="Rectangle 50"/>
            <p:cNvSpPr>
              <a:spLocks noChangeArrowheads="1"/>
            </p:cNvSpPr>
            <p:nvPr/>
          </p:nvSpPr>
          <p:spPr bwMode="auto">
            <a:xfrm>
              <a:off x="4176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7" name="Rectangle 51"/>
            <p:cNvSpPr>
              <a:spLocks noChangeArrowheads="1"/>
            </p:cNvSpPr>
            <p:nvPr/>
          </p:nvSpPr>
          <p:spPr bwMode="auto">
            <a:xfrm>
              <a:off x="460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8" name="Rectangle 52"/>
            <p:cNvSpPr>
              <a:spLocks noChangeArrowheads="1"/>
            </p:cNvSpPr>
            <p:nvPr/>
          </p:nvSpPr>
          <p:spPr bwMode="auto">
            <a:xfrm>
              <a:off x="158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9" name="Rectangle 53"/>
            <p:cNvSpPr>
              <a:spLocks noChangeArrowheads="1"/>
            </p:cNvSpPr>
            <p:nvPr/>
          </p:nvSpPr>
          <p:spPr bwMode="auto">
            <a:xfrm>
              <a:off x="2016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0" name="Rectangle 54"/>
            <p:cNvSpPr>
              <a:spLocks noChangeArrowheads="1"/>
            </p:cNvSpPr>
            <p:nvPr/>
          </p:nvSpPr>
          <p:spPr bwMode="auto">
            <a:xfrm>
              <a:off x="244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1" name="Rectangle 55"/>
            <p:cNvSpPr>
              <a:spLocks noChangeArrowheads="1"/>
            </p:cNvSpPr>
            <p:nvPr/>
          </p:nvSpPr>
          <p:spPr bwMode="auto">
            <a:xfrm>
              <a:off x="2880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2" name="Rectangle 56"/>
            <p:cNvSpPr>
              <a:spLocks noChangeArrowheads="1"/>
            </p:cNvSpPr>
            <p:nvPr/>
          </p:nvSpPr>
          <p:spPr bwMode="auto">
            <a:xfrm>
              <a:off x="3312" y="863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3" name="Rectangle 57"/>
            <p:cNvSpPr>
              <a:spLocks noChangeArrowheads="1"/>
            </p:cNvSpPr>
            <p:nvPr/>
          </p:nvSpPr>
          <p:spPr bwMode="auto">
            <a:xfrm>
              <a:off x="374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4" name="Rectangle 58"/>
            <p:cNvSpPr>
              <a:spLocks noChangeArrowheads="1"/>
            </p:cNvSpPr>
            <p:nvPr/>
          </p:nvSpPr>
          <p:spPr bwMode="auto">
            <a:xfrm>
              <a:off x="4176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5" name="Rectangle 59"/>
            <p:cNvSpPr>
              <a:spLocks noChangeArrowheads="1"/>
            </p:cNvSpPr>
            <p:nvPr/>
          </p:nvSpPr>
          <p:spPr bwMode="auto">
            <a:xfrm>
              <a:off x="460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6" name="Rectangle 60"/>
            <p:cNvSpPr>
              <a:spLocks noChangeArrowheads="1"/>
            </p:cNvSpPr>
            <p:nvPr/>
          </p:nvSpPr>
          <p:spPr bwMode="auto">
            <a:xfrm>
              <a:off x="158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7" name="Rectangle 61"/>
            <p:cNvSpPr>
              <a:spLocks noChangeArrowheads="1"/>
            </p:cNvSpPr>
            <p:nvPr/>
          </p:nvSpPr>
          <p:spPr bwMode="auto">
            <a:xfrm>
              <a:off x="2016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8" name="Rectangle 62"/>
            <p:cNvSpPr>
              <a:spLocks noChangeArrowheads="1"/>
            </p:cNvSpPr>
            <p:nvPr/>
          </p:nvSpPr>
          <p:spPr bwMode="auto">
            <a:xfrm>
              <a:off x="244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9" name="Rectangle 63"/>
            <p:cNvSpPr>
              <a:spLocks noChangeArrowheads="1"/>
            </p:cNvSpPr>
            <p:nvPr/>
          </p:nvSpPr>
          <p:spPr bwMode="auto">
            <a:xfrm>
              <a:off x="2880" y="42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0" name="Rectangle 64"/>
            <p:cNvSpPr>
              <a:spLocks noChangeArrowheads="1"/>
            </p:cNvSpPr>
            <p:nvPr/>
          </p:nvSpPr>
          <p:spPr bwMode="auto">
            <a:xfrm>
              <a:off x="3312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1" name="Rectangle 65"/>
            <p:cNvSpPr>
              <a:spLocks noChangeArrowheads="1"/>
            </p:cNvSpPr>
            <p:nvPr/>
          </p:nvSpPr>
          <p:spPr bwMode="auto">
            <a:xfrm>
              <a:off x="374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2" name="Rectangle 66"/>
            <p:cNvSpPr>
              <a:spLocks noChangeArrowheads="1"/>
            </p:cNvSpPr>
            <p:nvPr/>
          </p:nvSpPr>
          <p:spPr bwMode="auto">
            <a:xfrm>
              <a:off x="4176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3" name="Rectangle 67"/>
            <p:cNvSpPr>
              <a:spLocks noChangeArrowheads="1"/>
            </p:cNvSpPr>
            <p:nvPr/>
          </p:nvSpPr>
          <p:spPr bwMode="auto">
            <a:xfrm>
              <a:off x="460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4" name="Rectangle 68"/>
            <p:cNvSpPr>
              <a:spLocks noChangeArrowheads="1"/>
            </p:cNvSpPr>
            <p:nvPr/>
          </p:nvSpPr>
          <p:spPr bwMode="auto">
            <a:xfrm>
              <a:off x="1584" y="432"/>
              <a:ext cx="3456" cy="3456"/>
            </a:xfrm>
            <a:prstGeom prst="rect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45" name="Rectangle 69"/>
            <p:cNvSpPr>
              <a:spLocks noChangeArrowheads="1"/>
            </p:cNvSpPr>
            <p:nvPr/>
          </p:nvSpPr>
          <p:spPr bwMode="auto">
            <a:xfrm>
              <a:off x="158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6246" name="Rectangle 70"/>
            <p:cNvSpPr>
              <a:spLocks noChangeArrowheads="1"/>
            </p:cNvSpPr>
            <p:nvPr/>
          </p:nvSpPr>
          <p:spPr bwMode="auto">
            <a:xfrm>
              <a:off x="201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6247" name="Rectangle 71"/>
            <p:cNvSpPr>
              <a:spLocks noChangeArrowheads="1"/>
            </p:cNvSpPr>
            <p:nvPr/>
          </p:nvSpPr>
          <p:spPr bwMode="auto">
            <a:xfrm>
              <a:off x="244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6248" name="Rectangle 72"/>
            <p:cNvSpPr>
              <a:spLocks noChangeArrowheads="1"/>
            </p:cNvSpPr>
            <p:nvPr/>
          </p:nvSpPr>
          <p:spPr bwMode="auto">
            <a:xfrm>
              <a:off x="2880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6249" name="Rectangle 73"/>
            <p:cNvSpPr>
              <a:spLocks noChangeArrowheads="1"/>
            </p:cNvSpPr>
            <p:nvPr/>
          </p:nvSpPr>
          <p:spPr bwMode="auto">
            <a:xfrm>
              <a:off x="3312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6250" name="Rectangle 74"/>
            <p:cNvSpPr>
              <a:spLocks noChangeArrowheads="1"/>
            </p:cNvSpPr>
            <p:nvPr/>
          </p:nvSpPr>
          <p:spPr bwMode="auto">
            <a:xfrm>
              <a:off x="374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6251" name="Rectangle 75"/>
            <p:cNvSpPr>
              <a:spLocks noChangeArrowheads="1"/>
            </p:cNvSpPr>
            <p:nvPr/>
          </p:nvSpPr>
          <p:spPr bwMode="auto">
            <a:xfrm>
              <a:off x="417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6252" name="Rectangle 76"/>
            <p:cNvSpPr>
              <a:spLocks noChangeArrowheads="1"/>
            </p:cNvSpPr>
            <p:nvPr/>
          </p:nvSpPr>
          <p:spPr bwMode="auto">
            <a:xfrm>
              <a:off x="460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6253" name="Rectangle 77"/>
            <p:cNvSpPr>
              <a:spLocks noChangeArrowheads="1"/>
            </p:cNvSpPr>
            <p:nvPr/>
          </p:nvSpPr>
          <p:spPr bwMode="auto">
            <a:xfrm>
              <a:off x="1152" y="345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6254" name="Rectangle 78"/>
            <p:cNvSpPr>
              <a:spLocks noChangeArrowheads="1"/>
            </p:cNvSpPr>
            <p:nvPr/>
          </p:nvSpPr>
          <p:spPr bwMode="auto">
            <a:xfrm>
              <a:off x="1152" y="302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6255" name="Rectangle 79"/>
            <p:cNvSpPr>
              <a:spLocks noChangeArrowheads="1"/>
            </p:cNvSpPr>
            <p:nvPr/>
          </p:nvSpPr>
          <p:spPr bwMode="auto">
            <a:xfrm>
              <a:off x="1152" y="259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6256" name="Rectangle 80"/>
            <p:cNvSpPr>
              <a:spLocks noChangeArrowheads="1"/>
            </p:cNvSpPr>
            <p:nvPr/>
          </p:nvSpPr>
          <p:spPr bwMode="auto">
            <a:xfrm>
              <a:off x="1152" y="2160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6257" name="Rectangle 81"/>
            <p:cNvSpPr>
              <a:spLocks noChangeArrowheads="1"/>
            </p:cNvSpPr>
            <p:nvPr/>
          </p:nvSpPr>
          <p:spPr bwMode="auto">
            <a:xfrm>
              <a:off x="1152" y="172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6258" name="Rectangle 82"/>
            <p:cNvSpPr>
              <a:spLocks noChangeArrowheads="1"/>
            </p:cNvSpPr>
            <p:nvPr/>
          </p:nvSpPr>
          <p:spPr bwMode="auto">
            <a:xfrm>
              <a:off x="1152" y="129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6259" name="Rectangle 83"/>
            <p:cNvSpPr>
              <a:spLocks noChangeArrowheads="1"/>
            </p:cNvSpPr>
            <p:nvPr/>
          </p:nvSpPr>
          <p:spPr bwMode="auto">
            <a:xfrm>
              <a:off x="1152" y="86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6260" name="Rectangle 84"/>
            <p:cNvSpPr>
              <a:spLocks noChangeArrowheads="1"/>
            </p:cNvSpPr>
            <p:nvPr/>
          </p:nvSpPr>
          <p:spPr bwMode="auto">
            <a:xfrm>
              <a:off x="1152" y="43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6261" name="Rectangle 85"/>
            <p:cNvSpPr>
              <a:spLocks noChangeArrowheads="1"/>
            </p:cNvSpPr>
            <p:nvPr/>
          </p:nvSpPr>
          <p:spPr bwMode="auto">
            <a:xfrm>
              <a:off x="1669" y="3407"/>
              <a:ext cx="317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6262" name="Picture 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3416"/>
              <a:ext cx="40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6263" name="Rectangle 87"/>
            <p:cNvSpPr>
              <a:spLocks noChangeArrowheads="1"/>
            </p:cNvSpPr>
            <p:nvPr/>
          </p:nvSpPr>
          <p:spPr bwMode="auto">
            <a:xfrm>
              <a:off x="1749" y="3460"/>
              <a:ext cx="150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64" name="Line 88"/>
            <p:cNvSpPr>
              <a:spLocks noChangeShapeType="1"/>
            </p:cNvSpPr>
            <p:nvPr/>
          </p:nvSpPr>
          <p:spPr bwMode="auto">
            <a:xfrm>
              <a:off x="2016" y="3653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5" name="Line 89"/>
            <p:cNvSpPr>
              <a:spLocks noChangeShapeType="1"/>
            </p:cNvSpPr>
            <p:nvPr/>
          </p:nvSpPr>
          <p:spPr bwMode="auto">
            <a:xfrm flipV="1">
              <a:off x="4828" y="3288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6" name="Line 90"/>
            <p:cNvSpPr>
              <a:spLocks noChangeShapeType="1"/>
            </p:cNvSpPr>
            <p:nvPr/>
          </p:nvSpPr>
          <p:spPr bwMode="auto">
            <a:xfrm>
              <a:off x="2016" y="3228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7" name="Line 91"/>
            <p:cNvSpPr>
              <a:spLocks noChangeShapeType="1"/>
            </p:cNvSpPr>
            <p:nvPr/>
          </p:nvSpPr>
          <p:spPr bwMode="auto">
            <a:xfrm flipV="1">
              <a:off x="1804" y="2856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8" name="Line 92"/>
            <p:cNvSpPr>
              <a:spLocks noChangeShapeType="1"/>
            </p:cNvSpPr>
            <p:nvPr/>
          </p:nvSpPr>
          <p:spPr bwMode="auto">
            <a:xfrm>
              <a:off x="2008" y="2789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9" name="Line 93"/>
            <p:cNvSpPr>
              <a:spLocks noChangeShapeType="1"/>
            </p:cNvSpPr>
            <p:nvPr/>
          </p:nvSpPr>
          <p:spPr bwMode="auto">
            <a:xfrm flipV="1">
              <a:off x="4820" y="2424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0" name="Line 94"/>
            <p:cNvSpPr>
              <a:spLocks noChangeShapeType="1"/>
            </p:cNvSpPr>
            <p:nvPr/>
          </p:nvSpPr>
          <p:spPr bwMode="auto">
            <a:xfrm>
              <a:off x="2008" y="2364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1" name="Line 95"/>
            <p:cNvSpPr>
              <a:spLocks noChangeShapeType="1"/>
            </p:cNvSpPr>
            <p:nvPr/>
          </p:nvSpPr>
          <p:spPr bwMode="auto">
            <a:xfrm flipV="1">
              <a:off x="1796" y="1992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2" name="Line 96"/>
            <p:cNvSpPr>
              <a:spLocks noChangeShapeType="1"/>
            </p:cNvSpPr>
            <p:nvPr/>
          </p:nvSpPr>
          <p:spPr bwMode="auto">
            <a:xfrm>
              <a:off x="2008" y="1928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3" name="Line 97"/>
            <p:cNvSpPr>
              <a:spLocks noChangeShapeType="1"/>
            </p:cNvSpPr>
            <p:nvPr/>
          </p:nvSpPr>
          <p:spPr bwMode="auto">
            <a:xfrm flipV="1">
              <a:off x="4820" y="1563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4" name="Line 98"/>
            <p:cNvSpPr>
              <a:spLocks noChangeShapeType="1"/>
            </p:cNvSpPr>
            <p:nvPr/>
          </p:nvSpPr>
          <p:spPr bwMode="auto">
            <a:xfrm>
              <a:off x="2008" y="1502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5" name="Line 99"/>
            <p:cNvSpPr>
              <a:spLocks noChangeShapeType="1"/>
            </p:cNvSpPr>
            <p:nvPr/>
          </p:nvSpPr>
          <p:spPr bwMode="auto">
            <a:xfrm flipV="1">
              <a:off x="1796" y="1131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6" name="Line 100"/>
            <p:cNvSpPr>
              <a:spLocks noChangeShapeType="1"/>
            </p:cNvSpPr>
            <p:nvPr/>
          </p:nvSpPr>
          <p:spPr bwMode="auto">
            <a:xfrm>
              <a:off x="2008" y="1066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7" name="Line 101"/>
            <p:cNvSpPr>
              <a:spLocks noChangeShapeType="1"/>
            </p:cNvSpPr>
            <p:nvPr/>
          </p:nvSpPr>
          <p:spPr bwMode="auto">
            <a:xfrm flipV="1">
              <a:off x="4820" y="701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8" name="Line 102"/>
            <p:cNvSpPr>
              <a:spLocks noChangeShapeType="1"/>
            </p:cNvSpPr>
            <p:nvPr/>
          </p:nvSpPr>
          <p:spPr bwMode="auto">
            <a:xfrm>
              <a:off x="2008" y="641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364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743A5-4C9C-7945-AF49-5AB62B068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39" y="1295400"/>
            <a:ext cx="799232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7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Sections start today. Assignment on website</a:t>
            </a:r>
          </a:p>
          <a:p>
            <a:r>
              <a:rPr lang="en-US" sz="3600" dirty="0"/>
              <a:t>Late signups open</a:t>
            </a:r>
          </a:p>
          <a:p>
            <a:r>
              <a:rPr lang="en-US" sz="3600" dirty="0"/>
              <a:t>Email </a:t>
            </a:r>
            <a:r>
              <a:rPr lang="en-US" sz="3600" dirty="0">
                <a:hlinkClick r:id="rId2"/>
              </a:rPr>
              <a:t>cs198@cs.stanford.edu</a:t>
            </a:r>
            <a:r>
              <a:rPr lang="en-US" sz="3600" dirty="0"/>
              <a:t> with schedule conflicts</a:t>
            </a:r>
          </a:p>
          <a:p>
            <a:r>
              <a:rPr lang="en-US" sz="3600" dirty="0"/>
              <a:t>Fill out Annie’s form if not put with partner</a:t>
            </a:r>
          </a:p>
          <a:p>
            <a:r>
              <a:rPr lang="en-US" sz="3600" dirty="0" err="1"/>
              <a:t>LaIR</a:t>
            </a:r>
            <a:r>
              <a:rPr lang="en-US" sz="3600" dirty="0"/>
              <a:t> starts tonight: ground floor of </a:t>
            </a:r>
            <a:r>
              <a:rPr lang="en-US" sz="3600" dirty="0" err="1"/>
              <a:t>Tressider</a:t>
            </a:r>
            <a:endParaRPr lang="en-US" sz="3600" dirty="0"/>
          </a:p>
          <a:p>
            <a:r>
              <a:rPr lang="en-US" sz="3600" dirty="0"/>
              <a:t>Piazza for logistics + conceptual questions</a:t>
            </a:r>
          </a:p>
          <a:p>
            <a:r>
              <a:rPr lang="en-US" sz="3600" dirty="0"/>
              <a:t>Please raise hands!</a:t>
            </a:r>
          </a:p>
        </p:txBody>
      </p:sp>
    </p:spTree>
    <p:extLst>
      <p:ext uri="{BB962C8B-B14F-4D97-AF65-F5344CB8AC3E}">
        <p14:creationId xmlns:p14="http://schemas.microsoft.com/office/powerpoint/2010/main" val="820208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and fixing unintended behavior in your programs.</a:t>
            </a:r>
          </a:p>
          <a:p>
            <a:r>
              <a:rPr lang="en-US" dirty="0"/>
              <a:t>Try to narrow down </a:t>
            </a:r>
            <a:r>
              <a:rPr lang="en-US" i="1" dirty="0"/>
              <a:t>where</a:t>
            </a:r>
            <a:r>
              <a:rPr lang="en-US" dirty="0"/>
              <a:t> in your code you think the bug is occurring.  (i.e., what command or set of commands)</a:t>
            </a:r>
          </a:p>
          <a:p>
            <a:r>
              <a:rPr lang="en-US" dirty="0"/>
              <a:t>We can use Eclipse to help us figure out what our program is doing.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965496"/>
            <a:ext cx="5105400" cy="35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21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BuggyRoomba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27719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Possible algorithm 3</a:t>
            </a:r>
          </a:p>
        </p:txBody>
      </p:sp>
      <p:grpSp>
        <p:nvGrpSpPr>
          <p:cNvPr id="948363" name="Group 139"/>
          <p:cNvGrpSpPr>
            <a:grpSpLocks/>
          </p:cNvGrpSpPr>
          <p:nvPr/>
        </p:nvGrpSpPr>
        <p:grpSpPr bwMode="auto">
          <a:xfrm>
            <a:off x="1828800" y="1370013"/>
            <a:ext cx="5027613" cy="5027612"/>
            <a:chOff x="1152" y="429"/>
            <a:chExt cx="3888" cy="3891"/>
          </a:xfrm>
        </p:grpSpPr>
        <p:sp>
          <p:nvSpPr>
            <p:cNvPr id="948228" name="Rectangle 4"/>
            <p:cNvSpPr>
              <a:spLocks noChangeArrowheads="1"/>
            </p:cNvSpPr>
            <p:nvPr/>
          </p:nvSpPr>
          <p:spPr bwMode="auto">
            <a:xfrm>
              <a:off x="158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29" name="Rectangle 5"/>
            <p:cNvSpPr>
              <a:spLocks noChangeArrowheads="1"/>
            </p:cNvSpPr>
            <p:nvPr/>
          </p:nvSpPr>
          <p:spPr bwMode="auto">
            <a:xfrm>
              <a:off x="2016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0" name="Rectangle 6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1" name="Rectangle 7"/>
            <p:cNvSpPr>
              <a:spLocks noChangeArrowheads="1"/>
            </p:cNvSpPr>
            <p:nvPr/>
          </p:nvSpPr>
          <p:spPr bwMode="auto">
            <a:xfrm>
              <a:off x="2880" y="345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2" name="Rectangle 8"/>
            <p:cNvSpPr>
              <a:spLocks noChangeArrowheads="1"/>
            </p:cNvSpPr>
            <p:nvPr/>
          </p:nvSpPr>
          <p:spPr bwMode="auto">
            <a:xfrm>
              <a:off x="3312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3" name="Rectangle 9"/>
            <p:cNvSpPr>
              <a:spLocks noChangeArrowheads="1"/>
            </p:cNvSpPr>
            <p:nvPr/>
          </p:nvSpPr>
          <p:spPr bwMode="auto">
            <a:xfrm>
              <a:off x="374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4" name="Rectangle 10"/>
            <p:cNvSpPr>
              <a:spLocks noChangeArrowheads="1"/>
            </p:cNvSpPr>
            <p:nvPr/>
          </p:nvSpPr>
          <p:spPr bwMode="auto">
            <a:xfrm>
              <a:off x="4176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5" name="Rectangle 11"/>
            <p:cNvSpPr>
              <a:spLocks noChangeArrowheads="1"/>
            </p:cNvSpPr>
            <p:nvPr/>
          </p:nvSpPr>
          <p:spPr bwMode="auto">
            <a:xfrm>
              <a:off x="460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6" name="Rectangle 12"/>
            <p:cNvSpPr>
              <a:spLocks noChangeArrowheads="1"/>
            </p:cNvSpPr>
            <p:nvPr/>
          </p:nvSpPr>
          <p:spPr bwMode="auto">
            <a:xfrm>
              <a:off x="158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7" name="Rectangle 13"/>
            <p:cNvSpPr>
              <a:spLocks noChangeArrowheads="1"/>
            </p:cNvSpPr>
            <p:nvPr/>
          </p:nvSpPr>
          <p:spPr bwMode="auto">
            <a:xfrm>
              <a:off x="201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8" name="Rectangle 14"/>
            <p:cNvSpPr>
              <a:spLocks noChangeArrowheads="1"/>
            </p:cNvSpPr>
            <p:nvPr/>
          </p:nvSpPr>
          <p:spPr bwMode="auto">
            <a:xfrm>
              <a:off x="244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9" name="Rectangle 15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0" name="Rectangle 16"/>
            <p:cNvSpPr>
              <a:spLocks noChangeArrowheads="1"/>
            </p:cNvSpPr>
            <p:nvPr/>
          </p:nvSpPr>
          <p:spPr bwMode="auto">
            <a:xfrm>
              <a:off x="3312" y="30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1" name="Rectangle 17"/>
            <p:cNvSpPr>
              <a:spLocks noChangeArrowheads="1"/>
            </p:cNvSpPr>
            <p:nvPr/>
          </p:nvSpPr>
          <p:spPr bwMode="auto">
            <a:xfrm>
              <a:off x="374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2" name="Rectangle 18"/>
            <p:cNvSpPr>
              <a:spLocks noChangeArrowheads="1"/>
            </p:cNvSpPr>
            <p:nvPr/>
          </p:nvSpPr>
          <p:spPr bwMode="auto">
            <a:xfrm>
              <a:off x="417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3" name="Rectangle 19"/>
            <p:cNvSpPr>
              <a:spLocks noChangeArrowheads="1"/>
            </p:cNvSpPr>
            <p:nvPr/>
          </p:nvSpPr>
          <p:spPr bwMode="auto">
            <a:xfrm>
              <a:off x="460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4" name="Rectangle 20"/>
            <p:cNvSpPr>
              <a:spLocks noChangeArrowheads="1"/>
            </p:cNvSpPr>
            <p:nvPr/>
          </p:nvSpPr>
          <p:spPr bwMode="auto">
            <a:xfrm>
              <a:off x="158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5" name="Rectangle 21"/>
            <p:cNvSpPr>
              <a:spLocks noChangeArrowheads="1"/>
            </p:cNvSpPr>
            <p:nvPr/>
          </p:nvSpPr>
          <p:spPr bwMode="auto">
            <a:xfrm>
              <a:off x="201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6" name="Rectangle 22"/>
            <p:cNvSpPr>
              <a:spLocks noChangeArrowheads="1"/>
            </p:cNvSpPr>
            <p:nvPr/>
          </p:nvSpPr>
          <p:spPr bwMode="auto">
            <a:xfrm>
              <a:off x="244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7" name="Rectangle 23"/>
            <p:cNvSpPr>
              <a:spLocks noChangeArrowheads="1"/>
            </p:cNvSpPr>
            <p:nvPr/>
          </p:nvSpPr>
          <p:spPr bwMode="auto">
            <a:xfrm>
              <a:off x="2880" y="259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8" name="Rectangle 24"/>
            <p:cNvSpPr>
              <a:spLocks noChangeArrowheads="1"/>
            </p:cNvSpPr>
            <p:nvPr/>
          </p:nvSpPr>
          <p:spPr bwMode="auto">
            <a:xfrm>
              <a:off x="3312" y="259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9" name="Rectangle 25"/>
            <p:cNvSpPr>
              <a:spLocks noChangeArrowheads="1"/>
            </p:cNvSpPr>
            <p:nvPr/>
          </p:nvSpPr>
          <p:spPr bwMode="auto">
            <a:xfrm>
              <a:off x="374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0" name="Rectangle 26"/>
            <p:cNvSpPr>
              <a:spLocks noChangeArrowheads="1"/>
            </p:cNvSpPr>
            <p:nvPr/>
          </p:nvSpPr>
          <p:spPr bwMode="auto">
            <a:xfrm>
              <a:off x="417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1" name="Rectangle 27"/>
            <p:cNvSpPr>
              <a:spLocks noChangeArrowheads="1"/>
            </p:cNvSpPr>
            <p:nvPr/>
          </p:nvSpPr>
          <p:spPr bwMode="auto">
            <a:xfrm>
              <a:off x="460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2" name="Rectangle 28"/>
            <p:cNvSpPr>
              <a:spLocks noChangeArrowheads="1"/>
            </p:cNvSpPr>
            <p:nvPr/>
          </p:nvSpPr>
          <p:spPr bwMode="auto">
            <a:xfrm>
              <a:off x="158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3" name="Rectangle 29"/>
            <p:cNvSpPr>
              <a:spLocks noChangeArrowheads="1"/>
            </p:cNvSpPr>
            <p:nvPr/>
          </p:nvSpPr>
          <p:spPr bwMode="auto">
            <a:xfrm>
              <a:off x="2016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4" name="Rectangle 30"/>
            <p:cNvSpPr>
              <a:spLocks noChangeArrowheads="1"/>
            </p:cNvSpPr>
            <p:nvPr/>
          </p:nvSpPr>
          <p:spPr bwMode="auto">
            <a:xfrm>
              <a:off x="244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5" name="Rectangle 31"/>
            <p:cNvSpPr>
              <a:spLocks noChangeArrowheads="1"/>
            </p:cNvSpPr>
            <p:nvPr/>
          </p:nvSpPr>
          <p:spPr bwMode="auto">
            <a:xfrm>
              <a:off x="2880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6" name="Rectangle 32"/>
            <p:cNvSpPr>
              <a:spLocks noChangeArrowheads="1"/>
            </p:cNvSpPr>
            <p:nvPr/>
          </p:nvSpPr>
          <p:spPr bwMode="auto">
            <a:xfrm>
              <a:off x="3312" y="21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7" name="Rectangle 33"/>
            <p:cNvSpPr>
              <a:spLocks noChangeArrowheads="1"/>
            </p:cNvSpPr>
            <p:nvPr/>
          </p:nvSpPr>
          <p:spPr bwMode="auto">
            <a:xfrm>
              <a:off x="374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8" name="Rectangle 34"/>
            <p:cNvSpPr>
              <a:spLocks noChangeArrowheads="1"/>
            </p:cNvSpPr>
            <p:nvPr/>
          </p:nvSpPr>
          <p:spPr bwMode="auto">
            <a:xfrm>
              <a:off x="4176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9" name="Rectangle 35"/>
            <p:cNvSpPr>
              <a:spLocks noChangeArrowheads="1"/>
            </p:cNvSpPr>
            <p:nvPr/>
          </p:nvSpPr>
          <p:spPr bwMode="auto">
            <a:xfrm>
              <a:off x="460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0" name="Rectangle 36"/>
            <p:cNvSpPr>
              <a:spLocks noChangeArrowheads="1"/>
            </p:cNvSpPr>
            <p:nvPr/>
          </p:nvSpPr>
          <p:spPr bwMode="auto">
            <a:xfrm>
              <a:off x="158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1" name="Rectangle 37"/>
            <p:cNvSpPr>
              <a:spLocks noChangeArrowheads="1"/>
            </p:cNvSpPr>
            <p:nvPr/>
          </p:nvSpPr>
          <p:spPr bwMode="auto">
            <a:xfrm>
              <a:off x="201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2" name="Rectangle 38"/>
            <p:cNvSpPr>
              <a:spLocks noChangeArrowheads="1"/>
            </p:cNvSpPr>
            <p:nvPr/>
          </p:nvSpPr>
          <p:spPr bwMode="auto">
            <a:xfrm>
              <a:off x="244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3" name="Rectangle 39"/>
            <p:cNvSpPr>
              <a:spLocks noChangeArrowheads="1"/>
            </p:cNvSpPr>
            <p:nvPr/>
          </p:nvSpPr>
          <p:spPr bwMode="auto">
            <a:xfrm>
              <a:off x="2880" y="17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4" name="Rectangle 40"/>
            <p:cNvSpPr>
              <a:spLocks noChangeArrowheads="1"/>
            </p:cNvSpPr>
            <p:nvPr/>
          </p:nvSpPr>
          <p:spPr bwMode="auto">
            <a:xfrm>
              <a:off x="3312" y="1728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5" name="Rectangle 41"/>
            <p:cNvSpPr>
              <a:spLocks noChangeArrowheads="1"/>
            </p:cNvSpPr>
            <p:nvPr/>
          </p:nvSpPr>
          <p:spPr bwMode="auto">
            <a:xfrm>
              <a:off x="374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6" name="Rectangle 42"/>
            <p:cNvSpPr>
              <a:spLocks noChangeArrowheads="1"/>
            </p:cNvSpPr>
            <p:nvPr/>
          </p:nvSpPr>
          <p:spPr bwMode="auto">
            <a:xfrm>
              <a:off x="417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7" name="Rectangle 43"/>
            <p:cNvSpPr>
              <a:spLocks noChangeArrowheads="1"/>
            </p:cNvSpPr>
            <p:nvPr/>
          </p:nvSpPr>
          <p:spPr bwMode="auto">
            <a:xfrm>
              <a:off x="460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8" name="Rectangle 44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9" name="Rectangle 45"/>
            <p:cNvSpPr>
              <a:spLocks noChangeArrowheads="1"/>
            </p:cNvSpPr>
            <p:nvPr/>
          </p:nvSpPr>
          <p:spPr bwMode="auto">
            <a:xfrm>
              <a:off x="2016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0" name="Rectangle 46"/>
            <p:cNvSpPr>
              <a:spLocks noChangeArrowheads="1"/>
            </p:cNvSpPr>
            <p:nvPr/>
          </p:nvSpPr>
          <p:spPr bwMode="auto">
            <a:xfrm>
              <a:off x="244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1" name="Rectangle 47"/>
            <p:cNvSpPr>
              <a:spLocks noChangeArrowheads="1"/>
            </p:cNvSpPr>
            <p:nvPr/>
          </p:nvSpPr>
          <p:spPr bwMode="auto">
            <a:xfrm>
              <a:off x="2880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2" name="Rectangle 48"/>
            <p:cNvSpPr>
              <a:spLocks noChangeArrowheads="1"/>
            </p:cNvSpPr>
            <p:nvPr/>
          </p:nvSpPr>
          <p:spPr bwMode="auto">
            <a:xfrm>
              <a:off x="3312" y="129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3" name="Rectangle 49"/>
            <p:cNvSpPr>
              <a:spLocks noChangeArrowheads="1"/>
            </p:cNvSpPr>
            <p:nvPr/>
          </p:nvSpPr>
          <p:spPr bwMode="auto">
            <a:xfrm>
              <a:off x="374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4" name="Rectangle 50"/>
            <p:cNvSpPr>
              <a:spLocks noChangeArrowheads="1"/>
            </p:cNvSpPr>
            <p:nvPr/>
          </p:nvSpPr>
          <p:spPr bwMode="auto">
            <a:xfrm>
              <a:off x="4176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5" name="Rectangle 51"/>
            <p:cNvSpPr>
              <a:spLocks noChangeArrowheads="1"/>
            </p:cNvSpPr>
            <p:nvPr/>
          </p:nvSpPr>
          <p:spPr bwMode="auto">
            <a:xfrm>
              <a:off x="460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6" name="Rectangle 52"/>
            <p:cNvSpPr>
              <a:spLocks noChangeArrowheads="1"/>
            </p:cNvSpPr>
            <p:nvPr/>
          </p:nvSpPr>
          <p:spPr bwMode="auto">
            <a:xfrm>
              <a:off x="158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7" name="Rectangle 53"/>
            <p:cNvSpPr>
              <a:spLocks noChangeArrowheads="1"/>
            </p:cNvSpPr>
            <p:nvPr/>
          </p:nvSpPr>
          <p:spPr bwMode="auto">
            <a:xfrm>
              <a:off x="2016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8" name="Rectangle 54"/>
            <p:cNvSpPr>
              <a:spLocks noChangeArrowheads="1"/>
            </p:cNvSpPr>
            <p:nvPr/>
          </p:nvSpPr>
          <p:spPr bwMode="auto">
            <a:xfrm>
              <a:off x="244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9" name="Rectangle 55"/>
            <p:cNvSpPr>
              <a:spLocks noChangeArrowheads="1"/>
            </p:cNvSpPr>
            <p:nvPr/>
          </p:nvSpPr>
          <p:spPr bwMode="auto">
            <a:xfrm>
              <a:off x="2880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0" name="Rectangle 56"/>
            <p:cNvSpPr>
              <a:spLocks noChangeArrowheads="1"/>
            </p:cNvSpPr>
            <p:nvPr/>
          </p:nvSpPr>
          <p:spPr bwMode="auto">
            <a:xfrm>
              <a:off x="3312" y="863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1" name="Rectangle 57"/>
            <p:cNvSpPr>
              <a:spLocks noChangeArrowheads="1"/>
            </p:cNvSpPr>
            <p:nvPr/>
          </p:nvSpPr>
          <p:spPr bwMode="auto">
            <a:xfrm>
              <a:off x="374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2" name="Rectangle 58"/>
            <p:cNvSpPr>
              <a:spLocks noChangeArrowheads="1"/>
            </p:cNvSpPr>
            <p:nvPr/>
          </p:nvSpPr>
          <p:spPr bwMode="auto">
            <a:xfrm>
              <a:off x="4176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3" name="Rectangle 59"/>
            <p:cNvSpPr>
              <a:spLocks noChangeArrowheads="1"/>
            </p:cNvSpPr>
            <p:nvPr/>
          </p:nvSpPr>
          <p:spPr bwMode="auto">
            <a:xfrm>
              <a:off x="460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4" name="Rectangle 60"/>
            <p:cNvSpPr>
              <a:spLocks noChangeArrowheads="1"/>
            </p:cNvSpPr>
            <p:nvPr/>
          </p:nvSpPr>
          <p:spPr bwMode="auto">
            <a:xfrm>
              <a:off x="158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5" name="Rectangle 61"/>
            <p:cNvSpPr>
              <a:spLocks noChangeArrowheads="1"/>
            </p:cNvSpPr>
            <p:nvPr/>
          </p:nvSpPr>
          <p:spPr bwMode="auto">
            <a:xfrm>
              <a:off x="2016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6" name="Rectangle 62"/>
            <p:cNvSpPr>
              <a:spLocks noChangeArrowheads="1"/>
            </p:cNvSpPr>
            <p:nvPr/>
          </p:nvSpPr>
          <p:spPr bwMode="auto">
            <a:xfrm>
              <a:off x="244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7" name="Rectangle 63"/>
            <p:cNvSpPr>
              <a:spLocks noChangeArrowheads="1"/>
            </p:cNvSpPr>
            <p:nvPr/>
          </p:nvSpPr>
          <p:spPr bwMode="auto">
            <a:xfrm>
              <a:off x="2880" y="42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8" name="Rectangle 64"/>
            <p:cNvSpPr>
              <a:spLocks noChangeArrowheads="1"/>
            </p:cNvSpPr>
            <p:nvPr/>
          </p:nvSpPr>
          <p:spPr bwMode="auto">
            <a:xfrm>
              <a:off x="3312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9" name="Rectangle 65"/>
            <p:cNvSpPr>
              <a:spLocks noChangeArrowheads="1"/>
            </p:cNvSpPr>
            <p:nvPr/>
          </p:nvSpPr>
          <p:spPr bwMode="auto">
            <a:xfrm>
              <a:off x="374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90" name="Rectangle 66"/>
            <p:cNvSpPr>
              <a:spLocks noChangeArrowheads="1"/>
            </p:cNvSpPr>
            <p:nvPr/>
          </p:nvSpPr>
          <p:spPr bwMode="auto">
            <a:xfrm>
              <a:off x="4176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91" name="Rectangle 67"/>
            <p:cNvSpPr>
              <a:spLocks noChangeArrowheads="1"/>
            </p:cNvSpPr>
            <p:nvPr/>
          </p:nvSpPr>
          <p:spPr bwMode="auto">
            <a:xfrm>
              <a:off x="460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92" name="Rectangle 68"/>
            <p:cNvSpPr>
              <a:spLocks noChangeArrowheads="1"/>
            </p:cNvSpPr>
            <p:nvPr/>
          </p:nvSpPr>
          <p:spPr bwMode="auto">
            <a:xfrm>
              <a:off x="1584" y="432"/>
              <a:ext cx="3456" cy="3456"/>
            </a:xfrm>
            <a:prstGeom prst="rect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293" name="Rectangle 69"/>
            <p:cNvSpPr>
              <a:spLocks noChangeArrowheads="1"/>
            </p:cNvSpPr>
            <p:nvPr/>
          </p:nvSpPr>
          <p:spPr bwMode="auto">
            <a:xfrm>
              <a:off x="158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8294" name="Rectangle 70"/>
            <p:cNvSpPr>
              <a:spLocks noChangeArrowheads="1"/>
            </p:cNvSpPr>
            <p:nvPr/>
          </p:nvSpPr>
          <p:spPr bwMode="auto">
            <a:xfrm>
              <a:off x="201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8295" name="Rectangle 71"/>
            <p:cNvSpPr>
              <a:spLocks noChangeArrowheads="1"/>
            </p:cNvSpPr>
            <p:nvPr/>
          </p:nvSpPr>
          <p:spPr bwMode="auto">
            <a:xfrm>
              <a:off x="244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8296" name="Rectangle 72"/>
            <p:cNvSpPr>
              <a:spLocks noChangeArrowheads="1"/>
            </p:cNvSpPr>
            <p:nvPr/>
          </p:nvSpPr>
          <p:spPr bwMode="auto">
            <a:xfrm>
              <a:off x="2880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8297" name="Rectangle 73"/>
            <p:cNvSpPr>
              <a:spLocks noChangeArrowheads="1"/>
            </p:cNvSpPr>
            <p:nvPr/>
          </p:nvSpPr>
          <p:spPr bwMode="auto">
            <a:xfrm>
              <a:off x="3312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8298" name="Rectangle 74"/>
            <p:cNvSpPr>
              <a:spLocks noChangeArrowheads="1"/>
            </p:cNvSpPr>
            <p:nvPr/>
          </p:nvSpPr>
          <p:spPr bwMode="auto">
            <a:xfrm>
              <a:off x="374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8299" name="Rectangle 75"/>
            <p:cNvSpPr>
              <a:spLocks noChangeArrowheads="1"/>
            </p:cNvSpPr>
            <p:nvPr/>
          </p:nvSpPr>
          <p:spPr bwMode="auto">
            <a:xfrm>
              <a:off x="417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8300" name="Rectangle 76"/>
            <p:cNvSpPr>
              <a:spLocks noChangeArrowheads="1"/>
            </p:cNvSpPr>
            <p:nvPr/>
          </p:nvSpPr>
          <p:spPr bwMode="auto">
            <a:xfrm>
              <a:off x="460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8301" name="Rectangle 77"/>
            <p:cNvSpPr>
              <a:spLocks noChangeArrowheads="1"/>
            </p:cNvSpPr>
            <p:nvPr/>
          </p:nvSpPr>
          <p:spPr bwMode="auto">
            <a:xfrm>
              <a:off x="1152" y="345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8302" name="Rectangle 78"/>
            <p:cNvSpPr>
              <a:spLocks noChangeArrowheads="1"/>
            </p:cNvSpPr>
            <p:nvPr/>
          </p:nvSpPr>
          <p:spPr bwMode="auto">
            <a:xfrm>
              <a:off x="1152" y="302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8303" name="Rectangle 79"/>
            <p:cNvSpPr>
              <a:spLocks noChangeArrowheads="1"/>
            </p:cNvSpPr>
            <p:nvPr/>
          </p:nvSpPr>
          <p:spPr bwMode="auto">
            <a:xfrm>
              <a:off x="1152" y="259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8304" name="Rectangle 80"/>
            <p:cNvSpPr>
              <a:spLocks noChangeArrowheads="1"/>
            </p:cNvSpPr>
            <p:nvPr/>
          </p:nvSpPr>
          <p:spPr bwMode="auto">
            <a:xfrm>
              <a:off x="1152" y="2160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8305" name="Rectangle 81"/>
            <p:cNvSpPr>
              <a:spLocks noChangeArrowheads="1"/>
            </p:cNvSpPr>
            <p:nvPr/>
          </p:nvSpPr>
          <p:spPr bwMode="auto">
            <a:xfrm>
              <a:off x="1152" y="172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8306" name="Rectangle 82"/>
            <p:cNvSpPr>
              <a:spLocks noChangeArrowheads="1"/>
            </p:cNvSpPr>
            <p:nvPr/>
          </p:nvSpPr>
          <p:spPr bwMode="auto">
            <a:xfrm>
              <a:off x="1152" y="129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8307" name="Rectangle 83"/>
            <p:cNvSpPr>
              <a:spLocks noChangeArrowheads="1"/>
            </p:cNvSpPr>
            <p:nvPr/>
          </p:nvSpPr>
          <p:spPr bwMode="auto">
            <a:xfrm>
              <a:off x="1152" y="86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8308" name="Rectangle 84"/>
            <p:cNvSpPr>
              <a:spLocks noChangeArrowheads="1"/>
            </p:cNvSpPr>
            <p:nvPr/>
          </p:nvSpPr>
          <p:spPr bwMode="auto">
            <a:xfrm>
              <a:off x="1152" y="43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8309" name="Rectangle 85"/>
            <p:cNvSpPr>
              <a:spLocks noChangeArrowheads="1"/>
            </p:cNvSpPr>
            <p:nvPr/>
          </p:nvSpPr>
          <p:spPr bwMode="auto">
            <a:xfrm>
              <a:off x="1669" y="3407"/>
              <a:ext cx="317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8310" name="Picture 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3416"/>
              <a:ext cx="40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8311" name="Rectangle 87"/>
            <p:cNvSpPr>
              <a:spLocks noChangeArrowheads="1"/>
            </p:cNvSpPr>
            <p:nvPr/>
          </p:nvSpPr>
          <p:spPr bwMode="auto">
            <a:xfrm>
              <a:off x="1749" y="3460"/>
              <a:ext cx="150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312" name="Line 88"/>
            <p:cNvSpPr>
              <a:spLocks noChangeShapeType="1"/>
            </p:cNvSpPr>
            <p:nvPr/>
          </p:nvSpPr>
          <p:spPr bwMode="auto">
            <a:xfrm>
              <a:off x="2236" y="3312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3" name="Line 89"/>
            <p:cNvSpPr>
              <a:spLocks noChangeShapeType="1"/>
            </p:cNvSpPr>
            <p:nvPr/>
          </p:nvSpPr>
          <p:spPr bwMode="auto">
            <a:xfrm flipV="1">
              <a:off x="1804" y="3311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4" name="Line 90"/>
            <p:cNvSpPr>
              <a:spLocks noChangeShapeType="1"/>
            </p:cNvSpPr>
            <p:nvPr/>
          </p:nvSpPr>
          <p:spPr bwMode="auto">
            <a:xfrm>
              <a:off x="2304" y="3668"/>
              <a:ext cx="72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5" name="Line 91"/>
            <p:cNvSpPr>
              <a:spLocks noChangeShapeType="1"/>
            </p:cNvSpPr>
            <p:nvPr/>
          </p:nvSpPr>
          <p:spPr bwMode="auto">
            <a:xfrm flipV="1">
              <a:off x="3100" y="3288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6" name="Line 92"/>
            <p:cNvSpPr>
              <a:spLocks noChangeShapeType="1"/>
            </p:cNvSpPr>
            <p:nvPr/>
          </p:nvSpPr>
          <p:spPr bwMode="auto">
            <a:xfrm flipH="1">
              <a:off x="2735" y="3213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7" name="Line 93"/>
            <p:cNvSpPr>
              <a:spLocks noChangeShapeType="1"/>
            </p:cNvSpPr>
            <p:nvPr/>
          </p:nvSpPr>
          <p:spPr bwMode="auto">
            <a:xfrm flipV="1">
              <a:off x="2668" y="2848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8" name="Line 94"/>
            <p:cNvSpPr>
              <a:spLocks noChangeShapeType="1"/>
            </p:cNvSpPr>
            <p:nvPr/>
          </p:nvSpPr>
          <p:spPr bwMode="auto">
            <a:xfrm>
              <a:off x="1880" y="319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9" name="Line 95"/>
            <p:cNvSpPr>
              <a:spLocks noChangeShapeType="1"/>
            </p:cNvSpPr>
            <p:nvPr/>
          </p:nvSpPr>
          <p:spPr bwMode="auto">
            <a:xfrm>
              <a:off x="2767" y="278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0" name="Line 96"/>
            <p:cNvSpPr>
              <a:spLocks noChangeShapeType="1"/>
            </p:cNvSpPr>
            <p:nvPr/>
          </p:nvSpPr>
          <p:spPr bwMode="auto">
            <a:xfrm flipV="1">
              <a:off x="3092" y="2394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1" name="Line 97"/>
            <p:cNvSpPr>
              <a:spLocks noChangeShapeType="1"/>
            </p:cNvSpPr>
            <p:nvPr/>
          </p:nvSpPr>
          <p:spPr bwMode="auto">
            <a:xfrm flipH="1">
              <a:off x="2303" y="2372"/>
              <a:ext cx="722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2" name="Line 98"/>
            <p:cNvSpPr>
              <a:spLocks noChangeShapeType="1"/>
            </p:cNvSpPr>
            <p:nvPr/>
          </p:nvSpPr>
          <p:spPr bwMode="auto">
            <a:xfrm>
              <a:off x="2236" y="2448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3" name="Line 99"/>
            <p:cNvSpPr>
              <a:spLocks noChangeShapeType="1"/>
            </p:cNvSpPr>
            <p:nvPr/>
          </p:nvSpPr>
          <p:spPr bwMode="auto">
            <a:xfrm flipH="1">
              <a:off x="1848" y="2781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4" name="Line 100"/>
            <p:cNvSpPr>
              <a:spLocks noChangeShapeType="1"/>
            </p:cNvSpPr>
            <p:nvPr/>
          </p:nvSpPr>
          <p:spPr bwMode="auto">
            <a:xfrm flipV="1">
              <a:off x="1781" y="1992"/>
              <a:ext cx="1" cy="722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5" name="Line 101"/>
            <p:cNvSpPr>
              <a:spLocks noChangeShapeType="1"/>
            </p:cNvSpPr>
            <p:nvPr/>
          </p:nvSpPr>
          <p:spPr bwMode="auto">
            <a:xfrm>
              <a:off x="1903" y="1940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6" name="Line 102"/>
            <p:cNvSpPr>
              <a:spLocks noChangeShapeType="1"/>
            </p:cNvSpPr>
            <p:nvPr/>
          </p:nvSpPr>
          <p:spPr bwMode="auto">
            <a:xfrm flipV="1">
              <a:off x="2236" y="1560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7" name="Line 103"/>
            <p:cNvSpPr>
              <a:spLocks noChangeShapeType="1"/>
            </p:cNvSpPr>
            <p:nvPr/>
          </p:nvSpPr>
          <p:spPr bwMode="auto">
            <a:xfrm flipH="1">
              <a:off x="1871" y="1516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8" name="Line 104"/>
            <p:cNvSpPr>
              <a:spLocks noChangeShapeType="1"/>
            </p:cNvSpPr>
            <p:nvPr/>
          </p:nvSpPr>
          <p:spPr bwMode="auto">
            <a:xfrm flipV="1">
              <a:off x="1781" y="696"/>
              <a:ext cx="1" cy="722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9" name="Line 105"/>
            <p:cNvSpPr>
              <a:spLocks noChangeShapeType="1"/>
            </p:cNvSpPr>
            <p:nvPr/>
          </p:nvSpPr>
          <p:spPr bwMode="auto">
            <a:xfrm>
              <a:off x="1880" y="62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0" name="Line 106"/>
            <p:cNvSpPr>
              <a:spLocks noChangeShapeType="1"/>
            </p:cNvSpPr>
            <p:nvPr/>
          </p:nvSpPr>
          <p:spPr bwMode="auto">
            <a:xfrm>
              <a:off x="2213" y="720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1" name="Line 107"/>
            <p:cNvSpPr>
              <a:spLocks noChangeShapeType="1"/>
            </p:cNvSpPr>
            <p:nvPr/>
          </p:nvSpPr>
          <p:spPr bwMode="auto">
            <a:xfrm>
              <a:off x="2327" y="1053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2" name="Line 108"/>
            <p:cNvSpPr>
              <a:spLocks noChangeShapeType="1"/>
            </p:cNvSpPr>
            <p:nvPr/>
          </p:nvSpPr>
          <p:spPr bwMode="auto">
            <a:xfrm flipV="1">
              <a:off x="2660" y="666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3" name="Line 109"/>
            <p:cNvSpPr>
              <a:spLocks noChangeShapeType="1"/>
            </p:cNvSpPr>
            <p:nvPr/>
          </p:nvSpPr>
          <p:spPr bwMode="auto">
            <a:xfrm>
              <a:off x="2759" y="644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4" name="Line 110"/>
            <p:cNvSpPr>
              <a:spLocks noChangeShapeType="1"/>
            </p:cNvSpPr>
            <p:nvPr/>
          </p:nvSpPr>
          <p:spPr bwMode="auto">
            <a:xfrm>
              <a:off x="3077" y="720"/>
              <a:ext cx="1" cy="72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5" name="Line 111"/>
            <p:cNvSpPr>
              <a:spLocks noChangeShapeType="1"/>
            </p:cNvSpPr>
            <p:nvPr/>
          </p:nvSpPr>
          <p:spPr bwMode="auto">
            <a:xfrm flipH="1">
              <a:off x="2735" y="1493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6" name="Line 112"/>
            <p:cNvSpPr>
              <a:spLocks noChangeShapeType="1"/>
            </p:cNvSpPr>
            <p:nvPr/>
          </p:nvSpPr>
          <p:spPr bwMode="auto">
            <a:xfrm>
              <a:off x="2668" y="1584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7" name="Line 113"/>
            <p:cNvSpPr>
              <a:spLocks noChangeShapeType="1"/>
            </p:cNvSpPr>
            <p:nvPr/>
          </p:nvSpPr>
          <p:spPr bwMode="auto">
            <a:xfrm>
              <a:off x="2736" y="1925"/>
              <a:ext cx="1152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8" name="Line 114"/>
            <p:cNvSpPr>
              <a:spLocks noChangeShapeType="1"/>
            </p:cNvSpPr>
            <p:nvPr/>
          </p:nvSpPr>
          <p:spPr bwMode="auto">
            <a:xfrm flipV="1">
              <a:off x="3964" y="1583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9" name="Line 115"/>
            <p:cNvSpPr>
              <a:spLocks noChangeShapeType="1"/>
            </p:cNvSpPr>
            <p:nvPr/>
          </p:nvSpPr>
          <p:spPr bwMode="auto">
            <a:xfrm flipH="1">
              <a:off x="3599" y="1516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0" name="Line 116"/>
            <p:cNvSpPr>
              <a:spLocks noChangeShapeType="1"/>
            </p:cNvSpPr>
            <p:nvPr/>
          </p:nvSpPr>
          <p:spPr bwMode="auto">
            <a:xfrm flipV="1">
              <a:off x="3509" y="674"/>
              <a:ext cx="1" cy="722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1" name="Line 117"/>
            <p:cNvSpPr>
              <a:spLocks noChangeShapeType="1"/>
            </p:cNvSpPr>
            <p:nvPr/>
          </p:nvSpPr>
          <p:spPr bwMode="auto">
            <a:xfrm>
              <a:off x="3600" y="62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2" name="Line 118"/>
            <p:cNvSpPr>
              <a:spLocks noChangeShapeType="1"/>
            </p:cNvSpPr>
            <p:nvPr/>
          </p:nvSpPr>
          <p:spPr bwMode="auto">
            <a:xfrm>
              <a:off x="4464" y="62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3" name="Line 119"/>
            <p:cNvSpPr>
              <a:spLocks noChangeShapeType="1"/>
            </p:cNvSpPr>
            <p:nvPr/>
          </p:nvSpPr>
          <p:spPr bwMode="auto">
            <a:xfrm>
              <a:off x="3964" y="720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4" name="Line 120"/>
            <p:cNvSpPr>
              <a:spLocks noChangeShapeType="1"/>
            </p:cNvSpPr>
            <p:nvPr/>
          </p:nvSpPr>
          <p:spPr bwMode="auto">
            <a:xfrm>
              <a:off x="4032" y="1053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5" name="Line 121"/>
            <p:cNvSpPr>
              <a:spLocks noChangeShapeType="1"/>
            </p:cNvSpPr>
            <p:nvPr/>
          </p:nvSpPr>
          <p:spPr bwMode="auto">
            <a:xfrm flipV="1">
              <a:off x="4388" y="666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6" name="Line 122"/>
            <p:cNvSpPr>
              <a:spLocks noChangeShapeType="1"/>
            </p:cNvSpPr>
            <p:nvPr/>
          </p:nvSpPr>
          <p:spPr bwMode="auto">
            <a:xfrm>
              <a:off x="4843" y="720"/>
              <a:ext cx="1" cy="72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7" name="Line 123"/>
            <p:cNvSpPr>
              <a:spLocks noChangeShapeType="1"/>
            </p:cNvSpPr>
            <p:nvPr/>
          </p:nvSpPr>
          <p:spPr bwMode="auto">
            <a:xfrm flipH="1">
              <a:off x="4440" y="1516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8" name="Line 124"/>
            <p:cNvSpPr>
              <a:spLocks noChangeShapeType="1"/>
            </p:cNvSpPr>
            <p:nvPr/>
          </p:nvSpPr>
          <p:spPr bwMode="auto">
            <a:xfrm>
              <a:off x="4396" y="1584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9" name="Line 125"/>
            <p:cNvSpPr>
              <a:spLocks noChangeShapeType="1"/>
            </p:cNvSpPr>
            <p:nvPr/>
          </p:nvSpPr>
          <p:spPr bwMode="auto">
            <a:xfrm>
              <a:off x="4464" y="1948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0" name="Line 126"/>
            <p:cNvSpPr>
              <a:spLocks noChangeShapeType="1"/>
            </p:cNvSpPr>
            <p:nvPr/>
          </p:nvSpPr>
          <p:spPr bwMode="auto">
            <a:xfrm>
              <a:off x="4843" y="2016"/>
              <a:ext cx="1" cy="72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1" name="Line 127"/>
            <p:cNvSpPr>
              <a:spLocks noChangeShapeType="1"/>
            </p:cNvSpPr>
            <p:nvPr/>
          </p:nvSpPr>
          <p:spPr bwMode="auto">
            <a:xfrm flipH="1">
              <a:off x="4455" y="2781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2" name="Line 128"/>
            <p:cNvSpPr>
              <a:spLocks noChangeShapeType="1"/>
            </p:cNvSpPr>
            <p:nvPr/>
          </p:nvSpPr>
          <p:spPr bwMode="auto">
            <a:xfrm flipV="1">
              <a:off x="4411" y="2416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3" name="Line 129"/>
            <p:cNvSpPr>
              <a:spLocks noChangeShapeType="1"/>
            </p:cNvSpPr>
            <p:nvPr/>
          </p:nvSpPr>
          <p:spPr bwMode="auto">
            <a:xfrm flipH="1">
              <a:off x="3599" y="2372"/>
              <a:ext cx="722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4" name="Line 130"/>
            <p:cNvSpPr>
              <a:spLocks noChangeShapeType="1"/>
            </p:cNvSpPr>
            <p:nvPr/>
          </p:nvSpPr>
          <p:spPr bwMode="auto">
            <a:xfrm>
              <a:off x="3547" y="2448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5" name="Line 131"/>
            <p:cNvSpPr>
              <a:spLocks noChangeShapeType="1"/>
            </p:cNvSpPr>
            <p:nvPr/>
          </p:nvSpPr>
          <p:spPr bwMode="auto">
            <a:xfrm>
              <a:off x="3645" y="2804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6" name="Line 132"/>
            <p:cNvSpPr>
              <a:spLocks noChangeShapeType="1"/>
            </p:cNvSpPr>
            <p:nvPr/>
          </p:nvSpPr>
          <p:spPr bwMode="auto">
            <a:xfrm>
              <a:off x="3956" y="2880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7" name="Line 133"/>
            <p:cNvSpPr>
              <a:spLocks noChangeShapeType="1"/>
            </p:cNvSpPr>
            <p:nvPr/>
          </p:nvSpPr>
          <p:spPr bwMode="auto">
            <a:xfrm flipH="1">
              <a:off x="3599" y="3236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8" name="Line 134"/>
            <p:cNvSpPr>
              <a:spLocks noChangeShapeType="1"/>
            </p:cNvSpPr>
            <p:nvPr/>
          </p:nvSpPr>
          <p:spPr bwMode="auto">
            <a:xfrm>
              <a:off x="3532" y="3312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9" name="Line 135"/>
            <p:cNvSpPr>
              <a:spLocks noChangeShapeType="1"/>
            </p:cNvSpPr>
            <p:nvPr/>
          </p:nvSpPr>
          <p:spPr bwMode="auto">
            <a:xfrm>
              <a:off x="3600" y="3668"/>
              <a:ext cx="72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60" name="Line 136"/>
            <p:cNvSpPr>
              <a:spLocks noChangeShapeType="1"/>
            </p:cNvSpPr>
            <p:nvPr/>
          </p:nvSpPr>
          <p:spPr bwMode="auto">
            <a:xfrm flipV="1">
              <a:off x="4396" y="3258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61" name="Line 137"/>
            <p:cNvSpPr>
              <a:spLocks noChangeShapeType="1"/>
            </p:cNvSpPr>
            <p:nvPr/>
          </p:nvSpPr>
          <p:spPr bwMode="auto">
            <a:xfrm>
              <a:off x="4464" y="3236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62" name="Line 138"/>
            <p:cNvSpPr>
              <a:spLocks noChangeShapeType="1"/>
            </p:cNvSpPr>
            <p:nvPr/>
          </p:nvSpPr>
          <p:spPr bwMode="auto">
            <a:xfrm>
              <a:off x="4843" y="3312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5788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Possible algorithm 4</a:t>
            </a:r>
          </a:p>
        </p:txBody>
      </p:sp>
      <p:sp>
        <p:nvSpPr>
          <p:cNvPr id="949361" name="Rectangle 113"/>
          <p:cNvSpPr>
            <a:spLocks noChangeArrowheads="1"/>
          </p:cNvSpPr>
          <p:nvPr/>
        </p:nvSpPr>
        <p:spPr bwMode="auto">
          <a:xfrm>
            <a:off x="2387600" y="5284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2" name="Rectangle 114"/>
          <p:cNvSpPr>
            <a:spLocks noChangeArrowheads="1"/>
          </p:cNvSpPr>
          <p:nvPr/>
        </p:nvSpPr>
        <p:spPr bwMode="auto">
          <a:xfrm>
            <a:off x="2946400" y="52832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3" name="Rectangle 115"/>
          <p:cNvSpPr>
            <a:spLocks noChangeArrowheads="1"/>
          </p:cNvSpPr>
          <p:nvPr/>
        </p:nvSpPr>
        <p:spPr bwMode="auto">
          <a:xfrm>
            <a:off x="3505200" y="52832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4" name="Rectangle 116"/>
          <p:cNvSpPr>
            <a:spLocks noChangeArrowheads="1"/>
          </p:cNvSpPr>
          <p:nvPr/>
        </p:nvSpPr>
        <p:spPr bwMode="auto">
          <a:xfrm>
            <a:off x="4064000" y="5281613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5" name="Rectangle 117"/>
          <p:cNvSpPr>
            <a:spLocks noChangeArrowheads="1"/>
          </p:cNvSpPr>
          <p:nvPr/>
        </p:nvSpPr>
        <p:spPr bwMode="auto">
          <a:xfrm>
            <a:off x="4621213" y="5284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6" name="Rectangle 118"/>
          <p:cNvSpPr>
            <a:spLocks noChangeArrowheads="1"/>
          </p:cNvSpPr>
          <p:nvPr/>
        </p:nvSpPr>
        <p:spPr bwMode="auto">
          <a:xfrm>
            <a:off x="5180013" y="5284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7" name="Rectangle 119"/>
          <p:cNvSpPr>
            <a:spLocks noChangeArrowheads="1"/>
          </p:cNvSpPr>
          <p:nvPr/>
        </p:nvSpPr>
        <p:spPr bwMode="auto">
          <a:xfrm>
            <a:off x="5738813" y="5284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8" name="Rectangle 120"/>
          <p:cNvSpPr>
            <a:spLocks noChangeArrowheads="1"/>
          </p:cNvSpPr>
          <p:nvPr/>
        </p:nvSpPr>
        <p:spPr bwMode="auto">
          <a:xfrm>
            <a:off x="6297613" y="52832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9" name="Rectangle 121"/>
          <p:cNvSpPr>
            <a:spLocks noChangeArrowheads="1"/>
          </p:cNvSpPr>
          <p:nvPr/>
        </p:nvSpPr>
        <p:spPr bwMode="auto">
          <a:xfrm>
            <a:off x="2387600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0" name="Rectangle 122"/>
          <p:cNvSpPr>
            <a:spLocks noChangeArrowheads="1"/>
          </p:cNvSpPr>
          <p:nvPr/>
        </p:nvSpPr>
        <p:spPr bwMode="auto">
          <a:xfrm>
            <a:off x="2946400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1" name="Rectangle 123"/>
          <p:cNvSpPr>
            <a:spLocks noChangeArrowheads="1"/>
          </p:cNvSpPr>
          <p:nvPr/>
        </p:nvSpPr>
        <p:spPr bwMode="auto">
          <a:xfrm>
            <a:off x="3505200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2" name="Rectangle 124"/>
          <p:cNvSpPr>
            <a:spLocks noChangeArrowheads="1"/>
          </p:cNvSpPr>
          <p:nvPr/>
        </p:nvSpPr>
        <p:spPr bwMode="auto">
          <a:xfrm>
            <a:off x="4064000" y="4724400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3" name="Rectangle 125"/>
          <p:cNvSpPr>
            <a:spLocks noChangeArrowheads="1"/>
          </p:cNvSpPr>
          <p:nvPr/>
        </p:nvSpPr>
        <p:spPr bwMode="auto">
          <a:xfrm>
            <a:off x="4621213" y="47275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4" name="Rectangle 126"/>
          <p:cNvSpPr>
            <a:spLocks noChangeArrowheads="1"/>
          </p:cNvSpPr>
          <p:nvPr/>
        </p:nvSpPr>
        <p:spPr bwMode="auto">
          <a:xfrm>
            <a:off x="5180013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5" name="Rectangle 127"/>
          <p:cNvSpPr>
            <a:spLocks noChangeArrowheads="1"/>
          </p:cNvSpPr>
          <p:nvPr/>
        </p:nvSpPr>
        <p:spPr bwMode="auto">
          <a:xfrm>
            <a:off x="5738813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6" name="Rectangle 128"/>
          <p:cNvSpPr>
            <a:spLocks noChangeArrowheads="1"/>
          </p:cNvSpPr>
          <p:nvPr/>
        </p:nvSpPr>
        <p:spPr bwMode="auto">
          <a:xfrm>
            <a:off x="6297613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7" name="Rectangle 129"/>
          <p:cNvSpPr>
            <a:spLocks noChangeArrowheads="1"/>
          </p:cNvSpPr>
          <p:nvPr/>
        </p:nvSpPr>
        <p:spPr bwMode="auto">
          <a:xfrm>
            <a:off x="2387600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8" name="Rectangle 130"/>
          <p:cNvSpPr>
            <a:spLocks noChangeArrowheads="1"/>
          </p:cNvSpPr>
          <p:nvPr/>
        </p:nvSpPr>
        <p:spPr bwMode="auto">
          <a:xfrm>
            <a:off x="2946400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9" name="Rectangle 131"/>
          <p:cNvSpPr>
            <a:spLocks noChangeArrowheads="1"/>
          </p:cNvSpPr>
          <p:nvPr/>
        </p:nvSpPr>
        <p:spPr bwMode="auto">
          <a:xfrm>
            <a:off x="3505200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0" name="Rectangle 132"/>
          <p:cNvSpPr>
            <a:spLocks noChangeArrowheads="1"/>
          </p:cNvSpPr>
          <p:nvPr/>
        </p:nvSpPr>
        <p:spPr bwMode="auto">
          <a:xfrm>
            <a:off x="4064000" y="4164013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1" name="Rectangle 133"/>
          <p:cNvSpPr>
            <a:spLocks noChangeArrowheads="1"/>
          </p:cNvSpPr>
          <p:nvPr/>
        </p:nvSpPr>
        <p:spPr bwMode="auto">
          <a:xfrm>
            <a:off x="4621213" y="41671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2" name="Rectangle 134"/>
          <p:cNvSpPr>
            <a:spLocks noChangeArrowheads="1"/>
          </p:cNvSpPr>
          <p:nvPr/>
        </p:nvSpPr>
        <p:spPr bwMode="auto">
          <a:xfrm>
            <a:off x="5180013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3" name="Rectangle 135"/>
          <p:cNvSpPr>
            <a:spLocks noChangeArrowheads="1"/>
          </p:cNvSpPr>
          <p:nvPr/>
        </p:nvSpPr>
        <p:spPr bwMode="auto">
          <a:xfrm>
            <a:off x="5738813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4" name="Rectangle 136"/>
          <p:cNvSpPr>
            <a:spLocks noChangeArrowheads="1"/>
          </p:cNvSpPr>
          <p:nvPr/>
        </p:nvSpPr>
        <p:spPr bwMode="auto">
          <a:xfrm>
            <a:off x="6297613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5" name="Rectangle 137"/>
          <p:cNvSpPr>
            <a:spLocks noChangeArrowheads="1"/>
          </p:cNvSpPr>
          <p:nvPr/>
        </p:nvSpPr>
        <p:spPr bwMode="auto">
          <a:xfrm>
            <a:off x="2387600" y="36083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6" name="Rectangle 138"/>
          <p:cNvSpPr>
            <a:spLocks noChangeArrowheads="1"/>
          </p:cNvSpPr>
          <p:nvPr/>
        </p:nvSpPr>
        <p:spPr bwMode="auto">
          <a:xfrm>
            <a:off x="2946400" y="36068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7" name="Rectangle 139"/>
          <p:cNvSpPr>
            <a:spLocks noChangeArrowheads="1"/>
          </p:cNvSpPr>
          <p:nvPr/>
        </p:nvSpPr>
        <p:spPr bwMode="auto">
          <a:xfrm>
            <a:off x="3505200" y="36068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8" name="Rectangle 140"/>
          <p:cNvSpPr>
            <a:spLocks noChangeArrowheads="1"/>
          </p:cNvSpPr>
          <p:nvPr/>
        </p:nvSpPr>
        <p:spPr bwMode="auto">
          <a:xfrm>
            <a:off x="4064000" y="3606800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9" name="Rectangle 141"/>
          <p:cNvSpPr>
            <a:spLocks noChangeArrowheads="1"/>
          </p:cNvSpPr>
          <p:nvPr/>
        </p:nvSpPr>
        <p:spPr bwMode="auto">
          <a:xfrm>
            <a:off x="4621213" y="36099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0" name="Rectangle 142"/>
          <p:cNvSpPr>
            <a:spLocks noChangeArrowheads="1"/>
          </p:cNvSpPr>
          <p:nvPr/>
        </p:nvSpPr>
        <p:spPr bwMode="auto">
          <a:xfrm>
            <a:off x="5180013" y="36083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1" name="Rectangle 143"/>
          <p:cNvSpPr>
            <a:spLocks noChangeArrowheads="1"/>
          </p:cNvSpPr>
          <p:nvPr/>
        </p:nvSpPr>
        <p:spPr bwMode="auto">
          <a:xfrm>
            <a:off x="5738813" y="36083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2" name="Rectangle 144"/>
          <p:cNvSpPr>
            <a:spLocks noChangeArrowheads="1"/>
          </p:cNvSpPr>
          <p:nvPr/>
        </p:nvSpPr>
        <p:spPr bwMode="auto">
          <a:xfrm>
            <a:off x="6297613" y="36068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3" name="Rectangle 145"/>
          <p:cNvSpPr>
            <a:spLocks noChangeArrowheads="1"/>
          </p:cNvSpPr>
          <p:nvPr/>
        </p:nvSpPr>
        <p:spPr bwMode="auto">
          <a:xfrm>
            <a:off x="2387600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4" name="Rectangle 146"/>
          <p:cNvSpPr>
            <a:spLocks noChangeArrowheads="1"/>
          </p:cNvSpPr>
          <p:nvPr/>
        </p:nvSpPr>
        <p:spPr bwMode="auto">
          <a:xfrm>
            <a:off x="2946400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5" name="Rectangle 147"/>
          <p:cNvSpPr>
            <a:spLocks noChangeArrowheads="1"/>
          </p:cNvSpPr>
          <p:nvPr/>
        </p:nvSpPr>
        <p:spPr bwMode="auto">
          <a:xfrm>
            <a:off x="3505200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6" name="Rectangle 148"/>
          <p:cNvSpPr>
            <a:spLocks noChangeArrowheads="1"/>
          </p:cNvSpPr>
          <p:nvPr/>
        </p:nvSpPr>
        <p:spPr bwMode="auto">
          <a:xfrm>
            <a:off x="4064000" y="3048000"/>
            <a:ext cx="557213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7" name="Rectangle 149"/>
          <p:cNvSpPr>
            <a:spLocks noChangeArrowheads="1"/>
          </p:cNvSpPr>
          <p:nvPr/>
        </p:nvSpPr>
        <p:spPr bwMode="auto">
          <a:xfrm>
            <a:off x="4621213" y="30495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8" name="Rectangle 150"/>
          <p:cNvSpPr>
            <a:spLocks noChangeArrowheads="1"/>
          </p:cNvSpPr>
          <p:nvPr/>
        </p:nvSpPr>
        <p:spPr bwMode="auto">
          <a:xfrm>
            <a:off x="5180013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9" name="Rectangle 151"/>
          <p:cNvSpPr>
            <a:spLocks noChangeArrowheads="1"/>
          </p:cNvSpPr>
          <p:nvPr/>
        </p:nvSpPr>
        <p:spPr bwMode="auto">
          <a:xfrm>
            <a:off x="5738813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0" name="Rectangle 152"/>
          <p:cNvSpPr>
            <a:spLocks noChangeArrowheads="1"/>
          </p:cNvSpPr>
          <p:nvPr/>
        </p:nvSpPr>
        <p:spPr bwMode="auto">
          <a:xfrm>
            <a:off x="6297613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1" name="Rectangle 153"/>
          <p:cNvSpPr>
            <a:spLocks noChangeArrowheads="1"/>
          </p:cNvSpPr>
          <p:nvPr/>
        </p:nvSpPr>
        <p:spPr bwMode="auto">
          <a:xfrm>
            <a:off x="2387600" y="24923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2" name="Rectangle 154"/>
          <p:cNvSpPr>
            <a:spLocks noChangeArrowheads="1"/>
          </p:cNvSpPr>
          <p:nvPr/>
        </p:nvSpPr>
        <p:spPr bwMode="auto">
          <a:xfrm>
            <a:off x="2971800" y="2514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3" name="Rectangle 155"/>
          <p:cNvSpPr>
            <a:spLocks noChangeArrowheads="1"/>
          </p:cNvSpPr>
          <p:nvPr/>
        </p:nvSpPr>
        <p:spPr bwMode="auto">
          <a:xfrm>
            <a:off x="3505200" y="2490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4" name="Rectangle 156"/>
          <p:cNvSpPr>
            <a:spLocks noChangeArrowheads="1"/>
          </p:cNvSpPr>
          <p:nvPr/>
        </p:nvSpPr>
        <p:spPr bwMode="auto">
          <a:xfrm>
            <a:off x="4064000" y="2490788"/>
            <a:ext cx="557213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5" name="Rectangle 157"/>
          <p:cNvSpPr>
            <a:spLocks noChangeArrowheads="1"/>
          </p:cNvSpPr>
          <p:nvPr/>
        </p:nvSpPr>
        <p:spPr bwMode="auto">
          <a:xfrm>
            <a:off x="4621213" y="2492375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6" name="Rectangle 158"/>
          <p:cNvSpPr>
            <a:spLocks noChangeArrowheads="1"/>
          </p:cNvSpPr>
          <p:nvPr/>
        </p:nvSpPr>
        <p:spPr bwMode="auto">
          <a:xfrm>
            <a:off x="5180013" y="24923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7" name="Rectangle 159"/>
          <p:cNvSpPr>
            <a:spLocks noChangeArrowheads="1"/>
          </p:cNvSpPr>
          <p:nvPr/>
        </p:nvSpPr>
        <p:spPr bwMode="auto">
          <a:xfrm>
            <a:off x="5738813" y="24923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8" name="Rectangle 160"/>
          <p:cNvSpPr>
            <a:spLocks noChangeArrowheads="1"/>
          </p:cNvSpPr>
          <p:nvPr/>
        </p:nvSpPr>
        <p:spPr bwMode="auto">
          <a:xfrm>
            <a:off x="6297613" y="2490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9" name="Rectangle 161"/>
          <p:cNvSpPr>
            <a:spLocks noChangeArrowheads="1"/>
          </p:cNvSpPr>
          <p:nvPr/>
        </p:nvSpPr>
        <p:spPr bwMode="auto">
          <a:xfrm>
            <a:off x="2387600" y="19304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0" name="Rectangle 162"/>
          <p:cNvSpPr>
            <a:spLocks noChangeArrowheads="1"/>
          </p:cNvSpPr>
          <p:nvPr/>
        </p:nvSpPr>
        <p:spPr bwMode="auto">
          <a:xfrm>
            <a:off x="2946400" y="19304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1" name="Rectangle 163"/>
          <p:cNvSpPr>
            <a:spLocks noChangeArrowheads="1"/>
          </p:cNvSpPr>
          <p:nvPr/>
        </p:nvSpPr>
        <p:spPr bwMode="auto">
          <a:xfrm>
            <a:off x="3505200" y="19304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2" name="Rectangle 164"/>
          <p:cNvSpPr>
            <a:spLocks noChangeArrowheads="1"/>
          </p:cNvSpPr>
          <p:nvPr/>
        </p:nvSpPr>
        <p:spPr bwMode="auto">
          <a:xfrm>
            <a:off x="4064000" y="1930400"/>
            <a:ext cx="557213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3" name="Rectangle 165"/>
          <p:cNvSpPr>
            <a:spLocks noChangeArrowheads="1"/>
          </p:cNvSpPr>
          <p:nvPr/>
        </p:nvSpPr>
        <p:spPr bwMode="auto">
          <a:xfrm>
            <a:off x="4621213" y="1931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4" name="Rectangle 166"/>
          <p:cNvSpPr>
            <a:spLocks noChangeArrowheads="1"/>
          </p:cNvSpPr>
          <p:nvPr/>
        </p:nvSpPr>
        <p:spPr bwMode="auto">
          <a:xfrm>
            <a:off x="5180013" y="19304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5" name="Rectangle 167"/>
          <p:cNvSpPr>
            <a:spLocks noChangeArrowheads="1"/>
          </p:cNvSpPr>
          <p:nvPr/>
        </p:nvSpPr>
        <p:spPr bwMode="auto">
          <a:xfrm>
            <a:off x="5715000" y="1905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6" name="Rectangle 168"/>
          <p:cNvSpPr>
            <a:spLocks noChangeArrowheads="1"/>
          </p:cNvSpPr>
          <p:nvPr/>
        </p:nvSpPr>
        <p:spPr bwMode="auto">
          <a:xfrm>
            <a:off x="6297613" y="19304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7" name="Rectangle 169"/>
          <p:cNvSpPr>
            <a:spLocks noChangeArrowheads="1"/>
          </p:cNvSpPr>
          <p:nvPr/>
        </p:nvSpPr>
        <p:spPr bwMode="auto">
          <a:xfrm>
            <a:off x="2387600" y="13747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8" name="Rectangle 170"/>
          <p:cNvSpPr>
            <a:spLocks noChangeArrowheads="1"/>
          </p:cNvSpPr>
          <p:nvPr/>
        </p:nvSpPr>
        <p:spPr bwMode="auto">
          <a:xfrm>
            <a:off x="2946400" y="13731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9" name="Rectangle 171"/>
          <p:cNvSpPr>
            <a:spLocks noChangeArrowheads="1"/>
          </p:cNvSpPr>
          <p:nvPr/>
        </p:nvSpPr>
        <p:spPr bwMode="auto">
          <a:xfrm>
            <a:off x="3505200" y="13731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0" name="Rectangle 172"/>
          <p:cNvSpPr>
            <a:spLocks noChangeArrowheads="1"/>
          </p:cNvSpPr>
          <p:nvPr/>
        </p:nvSpPr>
        <p:spPr bwMode="auto">
          <a:xfrm>
            <a:off x="4064000" y="1371600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1" name="Rectangle 173"/>
          <p:cNvSpPr>
            <a:spLocks noChangeArrowheads="1"/>
          </p:cNvSpPr>
          <p:nvPr/>
        </p:nvSpPr>
        <p:spPr bwMode="auto">
          <a:xfrm>
            <a:off x="4621213" y="13747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2" name="Rectangle 174"/>
          <p:cNvSpPr>
            <a:spLocks noChangeArrowheads="1"/>
          </p:cNvSpPr>
          <p:nvPr/>
        </p:nvSpPr>
        <p:spPr bwMode="auto">
          <a:xfrm>
            <a:off x="5181600" y="1371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3" name="Rectangle 175"/>
          <p:cNvSpPr>
            <a:spLocks noChangeArrowheads="1"/>
          </p:cNvSpPr>
          <p:nvPr/>
        </p:nvSpPr>
        <p:spPr bwMode="auto">
          <a:xfrm>
            <a:off x="5738813" y="13747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4" name="Rectangle 176"/>
          <p:cNvSpPr>
            <a:spLocks noChangeArrowheads="1"/>
          </p:cNvSpPr>
          <p:nvPr/>
        </p:nvSpPr>
        <p:spPr bwMode="auto">
          <a:xfrm>
            <a:off x="6297613" y="13731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5" name="Rectangle 177"/>
          <p:cNvSpPr>
            <a:spLocks noChangeArrowheads="1"/>
          </p:cNvSpPr>
          <p:nvPr/>
        </p:nvSpPr>
        <p:spPr bwMode="auto">
          <a:xfrm>
            <a:off x="2387600" y="1374775"/>
            <a:ext cx="4468813" cy="4465638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426" name="Rectangle 178"/>
          <p:cNvSpPr>
            <a:spLocks noChangeArrowheads="1"/>
          </p:cNvSpPr>
          <p:nvPr/>
        </p:nvSpPr>
        <p:spPr bwMode="auto">
          <a:xfrm>
            <a:off x="2387600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1</a:t>
            </a:r>
          </a:p>
        </p:txBody>
      </p:sp>
      <p:sp>
        <p:nvSpPr>
          <p:cNvPr id="949427" name="Rectangle 179"/>
          <p:cNvSpPr>
            <a:spLocks noChangeArrowheads="1"/>
          </p:cNvSpPr>
          <p:nvPr/>
        </p:nvSpPr>
        <p:spPr bwMode="auto">
          <a:xfrm>
            <a:off x="2946400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2</a:t>
            </a:r>
          </a:p>
        </p:txBody>
      </p:sp>
      <p:sp>
        <p:nvSpPr>
          <p:cNvPr id="949428" name="Rectangle 180"/>
          <p:cNvSpPr>
            <a:spLocks noChangeArrowheads="1"/>
          </p:cNvSpPr>
          <p:nvPr/>
        </p:nvSpPr>
        <p:spPr bwMode="auto">
          <a:xfrm>
            <a:off x="3505200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3</a:t>
            </a:r>
          </a:p>
        </p:txBody>
      </p:sp>
      <p:sp>
        <p:nvSpPr>
          <p:cNvPr id="949429" name="Rectangle 181"/>
          <p:cNvSpPr>
            <a:spLocks noChangeArrowheads="1"/>
          </p:cNvSpPr>
          <p:nvPr/>
        </p:nvSpPr>
        <p:spPr bwMode="auto">
          <a:xfrm>
            <a:off x="4064000" y="5840413"/>
            <a:ext cx="55721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4</a:t>
            </a:r>
          </a:p>
        </p:txBody>
      </p:sp>
      <p:sp>
        <p:nvSpPr>
          <p:cNvPr id="949430" name="Rectangle 182"/>
          <p:cNvSpPr>
            <a:spLocks noChangeArrowheads="1"/>
          </p:cNvSpPr>
          <p:nvPr/>
        </p:nvSpPr>
        <p:spPr bwMode="auto">
          <a:xfrm>
            <a:off x="4621213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5</a:t>
            </a:r>
          </a:p>
        </p:txBody>
      </p:sp>
      <p:sp>
        <p:nvSpPr>
          <p:cNvPr id="949431" name="Rectangle 183"/>
          <p:cNvSpPr>
            <a:spLocks noChangeArrowheads="1"/>
          </p:cNvSpPr>
          <p:nvPr/>
        </p:nvSpPr>
        <p:spPr bwMode="auto">
          <a:xfrm>
            <a:off x="5180013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6</a:t>
            </a:r>
          </a:p>
        </p:txBody>
      </p:sp>
      <p:sp>
        <p:nvSpPr>
          <p:cNvPr id="949432" name="Rectangle 184"/>
          <p:cNvSpPr>
            <a:spLocks noChangeArrowheads="1"/>
          </p:cNvSpPr>
          <p:nvPr/>
        </p:nvSpPr>
        <p:spPr bwMode="auto">
          <a:xfrm>
            <a:off x="5738813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7</a:t>
            </a:r>
          </a:p>
        </p:txBody>
      </p:sp>
      <p:sp>
        <p:nvSpPr>
          <p:cNvPr id="949433" name="Rectangle 185"/>
          <p:cNvSpPr>
            <a:spLocks noChangeArrowheads="1"/>
          </p:cNvSpPr>
          <p:nvPr/>
        </p:nvSpPr>
        <p:spPr bwMode="auto">
          <a:xfrm>
            <a:off x="6297613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8</a:t>
            </a:r>
          </a:p>
        </p:txBody>
      </p:sp>
      <p:sp>
        <p:nvSpPr>
          <p:cNvPr id="949434" name="Rectangle 186"/>
          <p:cNvSpPr>
            <a:spLocks noChangeArrowheads="1"/>
          </p:cNvSpPr>
          <p:nvPr/>
        </p:nvSpPr>
        <p:spPr bwMode="auto">
          <a:xfrm>
            <a:off x="1828800" y="5283200"/>
            <a:ext cx="5588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1</a:t>
            </a:r>
          </a:p>
        </p:txBody>
      </p:sp>
      <p:sp>
        <p:nvSpPr>
          <p:cNvPr id="949435" name="Rectangle 187"/>
          <p:cNvSpPr>
            <a:spLocks noChangeArrowheads="1"/>
          </p:cNvSpPr>
          <p:nvPr/>
        </p:nvSpPr>
        <p:spPr bwMode="auto">
          <a:xfrm>
            <a:off x="1828800" y="4724400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2</a:t>
            </a:r>
          </a:p>
        </p:txBody>
      </p:sp>
      <p:sp>
        <p:nvSpPr>
          <p:cNvPr id="949436" name="Rectangle 188"/>
          <p:cNvSpPr>
            <a:spLocks noChangeArrowheads="1"/>
          </p:cNvSpPr>
          <p:nvPr/>
        </p:nvSpPr>
        <p:spPr bwMode="auto">
          <a:xfrm>
            <a:off x="1828800" y="4167188"/>
            <a:ext cx="558800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3</a:t>
            </a:r>
          </a:p>
        </p:txBody>
      </p:sp>
      <p:sp>
        <p:nvSpPr>
          <p:cNvPr id="949437" name="Rectangle 189"/>
          <p:cNvSpPr>
            <a:spLocks noChangeArrowheads="1"/>
          </p:cNvSpPr>
          <p:nvPr/>
        </p:nvSpPr>
        <p:spPr bwMode="auto">
          <a:xfrm>
            <a:off x="1828800" y="3608388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4</a:t>
            </a:r>
          </a:p>
        </p:txBody>
      </p:sp>
      <p:sp>
        <p:nvSpPr>
          <p:cNvPr id="949438" name="Rectangle 190"/>
          <p:cNvSpPr>
            <a:spLocks noChangeArrowheads="1"/>
          </p:cNvSpPr>
          <p:nvPr/>
        </p:nvSpPr>
        <p:spPr bwMode="auto">
          <a:xfrm>
            <a:off x="1828800" y="3049588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5</a:t>
            </a:r>
          </a:p>
        </p:txBody>
      </p:sp>
      <p:sp>
        <p:nvSpPr>
          <p:cNvPr id="949439" name="Rectangle 191"/>
          <p:cNvSpPr>
            <a:spLocks noChangeArrowheads="1"/>
          </p:cNvSpPr>
          <p:nvPr/>
        </p:nvSpPr>
        <p:spPr bwMode="auto">
          <a:xfrm>
            <a:off x="1828800" y="2492375"/>
            <a:ext cx="5588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6</a:t>
            </a:r>
          </a:p>
        </p:txBody>
      </p:sp>
      <p:sp>
        <p:nvSpPr>
          <p:cNvPr id="949440" name="Rectangle 192"/>
          <p:cNvSpPr>
            <a:spLocks noChangeArrowheads="1"/>
          </p:cNvSpPr>
          <p:nvPr/>
        </p:nvSpPr>
        <p:spPr bwMode="auto">
          <a:xfrm>
            <a:off x="1828800" y="1933575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7</a:t>
            </a:r>
          </a:p>
        </p:txBody>
      </p:sp>
      <p:sp>
        <p:nvSpPr>
          <p:cNvPr id="949441" name="Rectangle 193"/>
          <p:cNvSpPr>
            <a:spLocks noChangeArrowheads="1"/>
          </p:cNvSpPr>
          <p:nvPr/>
        </p:nvSpPr>
        <p:spPr bwMode="auto">
          <a:xfrm>
            <a:off x="1828800" y="1374775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8</a:t>
            </a:r>
          </a:p>
        </p:txBody>
      </p:sp>
      <p:sp>
        <p:nvSpPr>
          <p:cNvPr id="949442" name="Rectangle 194"/>
          <p:cNvSpPr>
            <a:spLocks noChangeArrowheads="1"/>
          </p:cNvSpPr>
          <p:nvPr/>
        </p:nvSpPr>
        <p:spPr bwMode="auto">
          <a:xfrm>
            <a:off x="2497138" y="5219700"/>
            <a:ext cx="409575" cy="500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9443" name="Picture 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5230813"/>
            <a:ext cx="520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49444" name="Rectangle 196"/>
          <p:cNvSpPr>
            <a:spLocks noChangeArrowheads="1"/>
          </p:cNvSpPr>
          <p:nvPr/>
        </p:nvSpPr>
        <p:spPr bwMode="auto">
          <a:xfrm>
            <a:off x="2600325" y="5287963"/>
            <a:ext cx="193675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9460" name="Group 212"/>
          <p:cNvGrpSpPr>
            <a:grpSpLocks/>
          </p:cNvGrpSpPr>
          <p:nvPr/>
        </p:nvGrpSpPr>
        <p:grpSpPr bwMode="auto">
          <a:xfrm>
            <a:off x="2667000" y="4978400"/>
            <a:ext cx="3816350" cy="508000"/>
            <a:chOff x="1680" y="3168"/>
            <a:chExt cx="2404" cy="320"/>
          </a:xfrm>
        </p:grpSpPr>
        <p:sp>
          <p:nvSpPr>
            <p:cNvPr id="949461" name="Line 213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62" name="Line 214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63" name="Line 215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64" name="Group 216"/>
          <p:cNvGrpSpPr>
            <a:grpSpLocks/>
          </p:cNvGrpSpPr>
          <p:nvPr/>
        </p:nvGrpSpPr>
        <p:grpSpPr bwMode="auto">
          <a:xfrm>
            <a:off x="2667000" y="4419600"/>
            <a:ext cx="3816350" cy="508000"/>
            <a:chOff x="1680" y="3168"/>
            <a:chExt cx="2404" cy="320"/>
          </a:xfrm>
        </p:grpSpPr>
        <p:sp>
          <p:nvSpPr>
            <p:cNvPr id="949465" name="Line 217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66" name="Line 218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67" name="Line 219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68" name="Group 220"/>
          <p:cNvGrpSpPr>
            <a:grpSpLocks/>
          </p:cNvGrpSpPr>
          <p:nvPr/>
        </p:nvGrpSpPr>
        <p:grpSpPr bwMode="auto">
          <a:xfrm>
            <a:off x="2667000" y="3860800"/>
            <a:ext cx="3816350" cy="508000"/>
            <a:chOff x="1680" y="3168"/>
            <a:chExt cx="2404" cy="320"/>
          </a:xfrm>
        </p:grpSpPr>
        <p:sp>
          <p:nvSpPr>
            <p:cNvPr id="949469" name="Line 221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0" name="Line 222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1" name="Line 223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72" name="Group 224"/>
          <p:cNvGrpSpPr>
            <a:grpSpLocks/>
          </p:cNvGrpSpPr>
          <p:nvPr/>
        </p:nvGrpSpPr>
        <p:grpSpPr bwMode="auto">
          <a:xfrm>
            <a:off x="2667000" y="3302000"/>
            <a:ext cx="3816350" cy="508000"/>
            <a:chOff x="1680" y="3168"/>
            <a:chExt cx="2404" cy="320"/>
          </a:xfrm>
        </p:grpSpPr>
        <p:sp>
          <p:nvSpPr>
            <p:cNvPr id="949473" name="Line 225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4" name="Line 226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5" name="Line 227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76" name="Group 228"/>
          <p:cNvGrpSpPr>
            <a:grpSpLocks/>
          </p:cNvGrpSpPr>
          <p:nvPr/>
        </p:nvGrpSpPr>
        <p:grpSpPr bwMode="auto">
          <a:xfrm>
            <a:off x="2667000" y="2743200"/>
            <a:ext cx="3816350" cy="508000"/>
            <a:chOff x="1680" y="3168"/>
            <a:chExt cx="2404" cy="320"/>
          </a:xfrm>
        </p:grpSpPr>
        <p:sp>
          <p:nvSpPr>
            <p:cNvPr id="949477" name="Line 229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8" name="Line 230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9" name="Line 231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80" name="Group 232"/>
          <p:cNvGrpSpPr>
            <a:grpSpLocks/>
          </p:cNvGrpSpPr>
          <p:nvPr/>
        </p:nvGrpSpPr>
        <p:grpSpPr bwMode="auto">
          <a:xfrm>
            <a:off x="2660650" y="2209800"/>
            <a:ext cx="3816350" cy="508000"/>
            <a:chOff x="1680" y="3168"/>
            <a:chExt cx="2404" cy="320"/>
          </a:xfrm>
        </p:grpSpPr>
        <p:sp>
          <p:nvSpPr>
            <p:cNvPr id="949481" name="Line 233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82" name="Line 234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83" name="Line 235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84" name="Group 236"/>
          <p:cNvGrpSpPr>
            <a:grpSpLocks/>
          </p:cNvGrpSpPr>
          <p:nvPr/>
        </p:nvGrpSpPr>
        <p:grpSpPr bwMode="auto">
          <a:xfrm>
            <a:off x="2667000" y="1625600"/>
            <a:ext cx="3816350" cy="508000"/>
            <a:chOff x="1680" y="3168"/>
            <a:chExt cx="2404" cy="320"/>
          </a:xfrm>
        </p:grpSpPr>
        <p:sp>
          <p:nvSpPr>
            <p:cNvPr id="949485" name="Line 237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86" name="Line 238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87" name="Line 239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489" name="Line 241"/>
          <p:cNvSpPr>
            <a:spLocks noChangeShapeType="1"/>
          </p:cNvSpPr>
          <p:nvPr/>
        </p:nvSpPr>
        <p:spPr bwMode="auto">
          <a:xfrm>
            <a:off x="2946400" y="1573213"/>
            <a:ext cx="3536950" cy="1587"/>
          </a:xfrm>
          <a:prstGeom prst="line">
            <a:avLst/>
          </a:prstGeom>
          <a:noFill/>
          <a:ln w="5472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9491" name="Line 243"/>
          <p:cNvSpPr>
            <a:spLocks noChangeShapeType="1"/>
          </p:cNvSpPr>
          <p:nvPr/>
        </p:nvSpPr>
        <p:spPr bwMode="auto">
          <a:xfrm>
            <a:off x="2946400" y="1446213"/>
            <a:ext cx="3536950" cy="1587"/>
          </a:xfrm>
          <a:prstGeom prst="line">
            <a:avLst/>
          </a:prstGeom>
          <a:noFill/>
          <a:ln w="5472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5-Point Star 1"/>
          <p:cNvSpPr/>
          <p:nvPr/>
        </p:nvSpPr>
        <p:spPr bwMode="auto">
          <a:xfrm>
            <a:off x="8001000" y="228600"/>
            <a:ext cx="685800" cy="6858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80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Roomba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356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/>
              <a:t>Recap: Control Flow</a:t>
            </a:r>
          </a:p>
          <a:p>
            <a:r>
              <a:rPr lang="en-US" altLang="x-none" sz="3400" dirty="0"/>
              <a:t>Control Flow: If/else</a:t>
            </a:r>
          </a:p>
          <a:p>
            <a:r>
              <a:rPr lang="en-US" altLang="x-none" sz="3400" dirty="0"/>
              <a:t>Decomposition</a:t>
            </a:r>
          </a:p>
          <a:p>
            <a:r>
              <a:rPr lang="en-US" altLang="x-none" sz="3400" dirty="0"/>
              <a:t>Demo: </a:t>
            </a:r>
            <a:r>
              <a:rPr lang="en-US" altLang="x-none" sz="3400" dirty="0" err="1"/>
              <a:t>HurdleJumper</a:t>
            </a:r>
            <a:endParaRPr lang="en-US" altLang="x-none" sz="3400" dirty="0"/>
          </a:p>
          <a:p>
            <a:r>
              <a:rPr lang="en-US" altLang="x-none" sz="3400" dirty="0"/>
              <a:t>Practice: Debugging and Roomba</a:t>
            </a:r>
          </a:p>
          <a:p>
            <a:pPr marL="0" indent="0">
              <a:buNone/>
            </a:pPr>
            <a:endParaRPr lang="en-US" altLang="x-none" sz="3400" dirty="0"/>
          </a:p>
          <a:p>
            <a:pPr marL="0" indent="0">
              <a:buNone/>
            </a:pPr>
            <a:r>
              <a:rPr lang="en-US" altLang="x-none" sz="3400" b="1" dirty="0"/>
              <a:t>Next time: </a:t>
            </a:r>
            <a:r>
              <a:rPr lang="en-US" altLang="x-none" sz="3400" dirty="0"/>
              <a:t>An introduction to Java</a:t>
            </a:r>
            <a:endParaRPr lang="en-US" altLang="x-none" sz="34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76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/>
              <a:t>Recap: Control Flow</a:t>
            </a:r>
            <a:endParaRPr lang="en-US" altLang="x-none" sz="3400" dirty="0"/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Control Flow: If/else</a:t>
            </a: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Decomposition</a:t>
            </a: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Practice: Debugging and Roomba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0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Knows 4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8752" y="1829295"/>
            <a:ext cx="220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Courier"/>
                <a:cs typeface="Courier"/>
              </a:rPr>
              <a:t>move()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9934" y="2707302"/>
            <a:ext cx="3285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err="1">
                <a:latin typeface="Courier"/>
                <a:cs typeface="Courier"/>
              </a:rPr>
              <a:t>turnLeft</a:t>
            </a:r>
            <a:r>
              <a:rPr lang="en-US" sz="4000" dirty="0">
                <a:latin typeface="Courier"/>
                <a:cs typeface="Courier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1281" y="3645777"/>
            <a:ext cx="3900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err="1">
                <a:latin typeface="Courier"/>
                <a:cs typeface="Courier"/>
              </a:rPr>
              <a:t>putBeeper</a:t>
            </a:r>
            <a:r>
              <a:rPr lang="en-US" sz="4000" dirty="0">
                <a:latin typeface="Courier"/>
                <a:cs typeface="Courier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2628" y="4664875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err="1">
                <a:latin typeface="Courier"/>
                <a:cs typeface="Courier"/>
              </a:rPr>
              <a:t>pickBeeper</a:t>
            </a:r>
            <a:r>
              <a:rPr lang="en-US" sz="4000" dirty="0">
                <a:latin typeface="Courier"/>
                <a:cs typeface="Courier"/>
              </a:rPr>
              <a:t>()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6619322" y="1857369"/>
            <a:ext cx="776168" cy="3543466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8300" y="3377731"/>
            <a:ext cx="1714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“methods”</a:t>
            </a:r>
          </a:p>
        </p:txBody>
      </p:sp>
    </p:spTree>
    <p:extLst>
      <p:ext uri="{BB962C8B-B14F-4D97-AF65-F5344CB8AC3E}">
        <p14:creationId xmlns:p14="http://schemas.microsoft.com/office/powerpoint/2010/main" val="7430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make new commands (or </a:t>
            </a:r>
            <a:r>
              <a:rPr lang="en-US" b="1" dirty="0"/>
              <a:t>methods</a:t>
            </a:r>
            <a:r>
              <a:rPr lang="en-US" dirty="0"/>
              <a:t>) for Karel.  This lets us </a:t>
            </a:r>
            <a:r>
              <a:rPr lang="en-US" i="1" dirty="0"/>
              <a:t>decompose</a:t>
            </a:r>
            <a:r>
              <a:rPr lang="en-US" dirty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3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Repeats the statements in the body </a:t>
            </a:r>
            <a:r>
              <a:rPr lang="en-US" b="1" i="1" dirty="0"/>
              <a:t>max</a:t>
            </a:r>
            <a:r>
              <a:rPr lang="en-US" dirty="0"/>
              <a:t> times.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9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Repeats the statements in the body until </a:t>
            </a:r>
            <a:r>
              <a:rPr lang="en-US" b="1" i="1" dirty="0"/>
              <a:t>condition</a:t>
            </a:r>
            <a:r>
              <a:rPr lang="en-US" dirty="0"/>
              <a:t> is no longer true.</a:t>
            </a:r>
          </a:p>
          <a:p>
            <a:pPr marL="3175" indent="0">
              <a:buNone/>
            </a:pPr>
            <a:r>
              <a:rPr lang="en-US" sz="2300" dirty="0"/>
              <a:t>Each time, Karel executes </a:t>
            </a:r>
            <a:r>
              <a:rPr lang="en-US" sz="2300" i="1" dirty="0"/>
              <a:t>all statements</a:t>
            </a:r>
            <a:r>
              <a:rPr lang="en-US" sz="2300" dirty="0"/>
              <a:t>, and </a:t>
            </a:r>
            <a:r>
              <a:rPr lang="en-US" sz="2300" b="1" dirty="0"/>
              <a:t>then</a:t>
            </a:r>
            <a:r>
              <a:rPr lang="en-US" sz="2300" dirty="0"/>
              <a:t> checks the condition.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0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8837</TotalTime>
  <Words>1671</Words>
  <Application>Microsoft Macintosh PowerPoint</Application>
  <PresentationFormat>On-screen Show (4:3)</PresentationFormat>
  <Paragraphs>765</Paragraphs>
  <Slides>45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ＭＳ Ｐゴシック</vt:lpstr>
      <vt:lpstr>Andale Mono</vt:lpstr>
      <vt:lpstr>Arial</vt:lpstr>
      <vt:lpstr>Calibri</vt:lpstr>
      <vt:lpstr>Consolas</vt:lpstr>
      <vt:lpstr>Courier</vt:lpstr>
      <vt:lpstr>Courier New</vt:lpstr>
      <vt:lpstr>Mangal</vt:lpstr>
      <vt:lpstr>Tahoma</vt:lpstr>
      <vt:lpstr>Times New Roman</vt:lpstr>
      <vt:lpstr>Verdana</vt:lpstr>
      <vt:lpstr>Default Design</vt:lpstr>
      <vt:lpstr>CS 106A, Lecture 3 Problem-solving with Karel</vt:lpstr>
      <vt:lpstr>Plan For Today</vt:lpstr>
      <vt:lpstr>Plan For Today</vt:lpstr>
      <vt:lpstr>Announcements</vt:lpstr>
      <vt:lpstr>Plan For Today</vt:lpstr>
      <vt:lpstr>Karel Knows 4 Commands</vt:lpstr>
      <vt:lpstr>Defining New Commands</vt:lpstr>
      <vt:lpstr>Control Flow: For Loops</vt:lpstr>
      <vt:lpstr>Control Flow: While Loops</vt:lpstr>
      <vt:lpstr>Possible Conditions</vt:lpstr>
      <vt:lpstr>Loops Overview</vt:lpstr>
      <vt:lpstr>Fencepost Structure</vt:lpstr>
      <vt:lpstr>Plan For Today</vt:lpstr>
      <vt:lpstr>If/Else Statements</vt:lpstr>
      <vt:lpstr>If/Else Statements</vt:lpstr>
      <vt:lpstr>If/Else Statements</vt:lpstr>
      <vt:lpstr>If/Else Statements</vt:lpstr>
      <vt:lpstr>If/Else Statements</vt:lpstr>
      <vt:lpstr>Infinite Loops</vt:lpstr>
      <vt:lpstr>Infinite Loops</vt:lpstr>
      <vt:lpstr>Infinite Loops</vt:lpstr>
      <vt:lpstr>Infinite Loops</vt:lpstr>
      <vt:lpstr>Infinite Loops</vt:lpstr>
      <vt:lpstr>Infinite Loops</vt:lpstr>
      <vt:lpstr>Infinite Loops</vt:lpstr>
      <vt:lpstr>Infinite Loops</vt:lpstr>
      <vt:lpstr>Infinite Loops</vt:lpstr>
      <vt:lpstr>Plan For Today</vt:lpstr>
      <vt:lpstr>Decomposition</vt:lpstr>
      <vt:lpstr>Top-Down Design</vt:lpstr>
      <vt:lpstr>Pre/post comments</vt:lpstr>
      <vt:lpstr>Plan For Today</vt:lpstr>
      <vt:lpstr>HurdleJumper</vt:lpstr>
      <vt:lpstr>HurdleJumper</vt:lpstr>
      <vt:lpstr>Plan For Today</vt:lpstr>
      <vt:lpstr>Roomba</vt:lpstr>
      <vt:lpstr>Possible algorithm 1</vt:lpstr>
      <vt:lpstr>Possible algorithm 2</vt:lpstr>
      <vt:lpstr>Debugging</vt:lpstr>
      <vt:lpstr>Debugging</vt:lpstr>
      <vt:lpstr>BuggyRoomba</vt:lpstr>
      <vt:lpstr>Possible algorithm 3</vt:lpstr>
      <vt:lpstr>Possible algorithm 4</vt:lpstr>
      <vt:lpstr>Practice: Roomba</vt:lpstr>
      <vt:lpstr>Recap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Colin Kincaid</cp:lastModifiedBy>
  <cp:revision>812</cp:revision>
  <cp:lastPrinted>2017-06-27T09:48:58Z</cp:lastPrinted>
  <dcterms:created xsi:type="dcterms:W3CDTF">2008-06-28T20:57:21Z</dcterms:created>
  <dcterms:modified xsi:type="dcterms:W3CDTF">2018-06-27T20:27:50Z</dcterms:modified>
</cp:coreProperties>
</file>