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5/9/14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5/9/14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5/9/14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5/9/14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t>5/9/14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t>5/9/14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t>5/9/14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t>5/9/14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t>5/9/14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t>5/9/14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t>5/9/14</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t>5/9/14</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5448"/>
            <a:ext cx="8077200" cy="2997984"/>
          </a:xfrm>
        </p:spPr>
        <p:txBody>
          <a:bodyPr>
            <a:normAutofit fontScale="90000"/>
          </a:bodyPr>
          <a:lstStyle/>
          <a:p>
            <a:r>
              <a:rPr lang="en-US" dirty="0" smtClean="0"/>
              <a:t>The Google File System</a:t>
            </a:r>
            <a:br>
              <a:rPr lang="en-US" dirty="0" smtClean="0"/>
            </a:br>
            <a:r>
              <a:rPr lang="en-US" dirty="0" smtClean="0"/>
              <a:t>	</a:t>
            </a:r>
            <a:r>
              <a:rPr lang="en-US" sz="2400" dirty="0" smtClean="0"/>
              <a:t>-</a:t>
            </a:r>
            <a:r>
              <a:rPr lang="en-US" dirty="0" smtClean="0"/>
              <a:t> </a:t>
            </a:r>
            <a:r>
              <a:rPr lang="en-US" sz="2000" dirty="0" smtClean="0"/>
              <a:t>Sanjay </a:t>
            </a:r>
            <a:r>
              <a:rPr lang="en-US" sz="2000" dirty="0" err="1" smtClean="0"/>
              <a:t>Ghemawat</a:t>
            </a:r>
            <a:r>
              <a:rPr lang="en-US" sz="2000" dirty="0" smtClean="0"/>
              <a:t>, Howard </a:t>
            </a:r>
            <a:r>
              <a:rPr lang="en-US" sz="2000" dirty="0" err="1" smtClean="0"/>
              <a:t>Gobioff</a:t>
            </a:r>
            <a:r>
              <a:rPr lang="en-US" sz="2000" dirty="0" smtClean="0"/>
              <a:t>, Shun-</a:t>
            </a:r>
            <a:r>
              <a:rPr lang="en-US" sz="2000" dirty="0" err="1" smtClean="0"/>
              <a:t>Tak</a:t>
            </a:r>
            <a:r>
              <a:rPr lang="en-US" sz="2000" dirty="0" smtClean="0"/>
              <a:t> Leung</a:t>
            </a:r>
            <a:br>
              <a:rPr lang="en-US" sz="2000" dirty="0" smtClean="0"/>
            </a:br>
            <a:r>
              <a:rPr lang="en-US" sz="2000" dirty="0"/>
              <a:t/>
            </a:r>
            <a:br>
              <a:rPr lang="en-US" sz="2000" dirty="0"/>
            </a:br>
            <a:r>
              <a:rPr lang="en-US" sz="4000" dirty="0" smtClean="0"/>
              <a:t>A Comparison of Approaches to Large-Scale Data Analysis</a:t>
            </a:r>
            <a:br>
              <a:rPr lang="en-US" sz="4000" dirty="0" smtClean="0"/>
            </a:br>
            <a:r>
              <a:rPr lang="en-US" sz="4400" dirty="0" smtClean="0"/>
              <a:t> </a:t>
            </a:r>
            <a:r>
              <a:rPr lang="en-US" sz="2000" dirty="0" smtClean="0"/>
              <a:t>-</a:t>
            </a:r>
            <a:r>
              <a:rPr lang="en-US" sz="4400" dirty="0" smtClean="0"/>
              <a:t> </a:t>
            </a:r>
            <a:r>
              <a:rPr lang="en-US" sz="1800" dirty="0" smtClean="0"/>
              <a:t>Andrew </a:t>
            </a:r>
            <a:r>
              <a:rPr lang="en-US" sz="1800" dirty="0" err="1" smtClean="0"/>
              <a:t>Pavlo</a:t>
            </a:r>
            <a:r>
              <a:rPr lang="en-US" sz="1800" dirty="0" smtClean="0"/>
              <a:t>, Erik Paulson, Alexander </a:t>
            </a:r>
            <a:r>
              <a:rPr lang="en-US" sz="1800" dirty="0" err="1" smtClean="0"/>
              <a:t>Rasin</a:t>
            </a:r>
            <a:r>
              <a:rPr lang="en-US" sz="1800" dirty="0" smtClean="0"/>
              <a:t>, Daniel J. </a:t>
            </a:r>
            <a:r>
              <a:rPr lang="en-US" sz="1800" dirty="0" err="1" smtClean="0"/>
              <a:t>Abadi</a:t>
            </a:r>
            <a:r>
              <a:rPr lang="en-US" sz="1800" dirty="0" smtClean="0"/>
              <a:t>, David J. Dewitt, Samuel Madden, Michael </a:t>
            </a:r>
            <a:r>
              <a:rPr lang="en-US" sz="1800" dirty="0" err="1" smtClean="0"/>
              <a:t>Stonebraker</a:t>
            </a:r>
            <a:endParaRPr lang="en-US" sz="1800" dirty="0"/>
          </a:p>
        </p:txBody>
      </p:sp>
      <p:sp>
        <p:nvSpPr>
          <p:cNvPr id="3" name="Subtitle 2"/>
          <p:cNvSpPr>
            <a:spLocks noGrp="1"/>
          </p:cNvSpPr>
          <p:nvPr>
            <p:ph type="subTitle" idx="1"/>
          </p:nvPr>
        </p:nvSpPr>
        <p:spPr>
          <a:xfrm>
            <a:off x="557363" y="3255693"/>
            <a:ext cx="8077200" cy="1499616"/>
          </a:xfrm>
        </p:spPr>
        <p:txBody>
          <a:bodyPr/>
          <a:lstStyle/>
          <a:p>
            <a:r>
              <a:rPr lang="en-US" dirty="0" smtClean="0"/>
              <a:t>Conor Kincart</a:t>
            </a:r>
          </a:p>
          <a:p>
            <a:r>
              <a:rPr lang="en-US" dirty="0" smtClean="0"/>
              <a:t> May 9, 2014</a:t>
            </a:r>
            <a:endParaRPr lang="en-US" dirty="0"/>
          </a:p>
        </p:txBody>
      </p:sp>
    </p:spTree>
    <p:extLst>
      <p:ext uri="{BB962C8B-B14F-4D97-AF65-F5344CB8AC3E}">
        <p14:creationId xmlns:p14="http://schemas.microsoft.com/office/powerpoint/2010/main" val="54105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Theme (Google)</a:t>
            </a:r>
            <a:endParaRPr lang="en-US" dirty="0"/>
          </a:p>
        </p:txBody>
      </p:sp>
      <p:sp>
        <p:nvSpPr>
          <p:cNvPr id="3" name="Content Placeholder 2"/>
          <p:cNvSpPr>
            <a:spLocks noGrp="1"/>
          </p:cNvSpPr>
          <p:nvPr>
            <p:ph idx="1"/>
          </p:nvPr>
        </p:nvSpPr>
        <p:spPr/>
        <p:txBody>
          <a:bodyPr>
            <a:normAutofit/>
          </a:bodyPr>
          <a:lstStyle/>
          <a:p>
            <a:r>
              <a:rPr lang="en-US" sz="2700" dirty="0" smtClean="0"/>
              <a:t>In the first paper, Google shows how their Google File System (GFS) is beneficially different from other distributed file systems, but meets the same needs. </a:t>
            </a:r>
          </a:p>
          <a:p>
            <a:r>
              <a:rPr lang="en-US" sz="2700" dirty="0" smtClean="0"/>
              <a:t>Important to acknowledge that systems need to hold extremely larger files than in the past, be developed for scalability in this increasing file size, and to expect frequent component failures, thus creating a system that has high fault tolerance.</a:t>
            </a:r>
          </a:p>
          <a:p>
            <a:r>
              <a:rPr lang="en-US" sz="2700" dirty="0" smtClean="0"/>
              <a:t>Adjusting file system control allows better access for clients, and simpler centralized master output.</a:t>
            </a:r>
          </a:p>
          <a:p>
            <a:endParaRPr lang="en-US" sz="2700" dirty="0"/>
          </a:p>
        </p:txBody>
      </p:sp>
    </p:spTree>
    <p:extLst>
      <p:ext uri="{BB962C8B-B14F-4D97-AF65-F5344CB8AC3E}">
        <p14:creationId xmlns:p14="http://schemas.microsoft.com/office/powerpoint/2010/main" val="380972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Google’s Implementation</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By developing their own application programming interface (API) along with the design applications, it was easier for Google to implement qualities that they deemed necessary, such as atomic append operating.</a:t>
            </a:r>
          </a:p>
          <a:p>
            <a:r>
              <a:rPr lang="en-US" sz="2800" dirty="0" smtClean="0"/>
              <a:t>Snapshot and record appends allowed benefits for multiple users contributing data for a project at the same time.</a:t>
            </a:r>
          </a:p>
          <a:p>
            <a:r>
              <a:rPr lang="en-US" sz="2800" dirty="0" smtClean="0"/>
              <a:t>By implementing a single master, design becomes simpler and system wide activities can be controlled at once, in one location.</a:t>
            </a:r>
            <a:endParaRPr lang="en-US" sz="2800" dirty="0"/>
          </a:p>
        </p:txBody>
      </p:sp>
    </p:spTree>
    <p:extLst>
      <p:ext uri="{BB962C8B-B14F-4D97-AF65-F5344CB8AC3E}">
        <p14:creationId xmlns:p14="http://schemas.microsoft.com/office/powerpoint/2010/main" val="10865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Implementation</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I think it was a wise choice for Google to create their API, as they are able to build what they want with more flexibility from the bottom up, and not be held to performing rigidly. These benefits will also make clients happy.</a:t>
            </a:r>
          </a:p>
          <a:p>
            <a:r>
              <a:rPr lang="en-US" sz="2800" dirty="0" smtClean="0"/>
              <a:t>Simpler file systems allows easier access for users, and metadata management. I think this simplicity will greatly benefit the system.</a:t>
            </a:r>
          </a:p>
          <a:p>
            <a:r>
              <a:rPr lang="en-US" sz="2800" dirty="0" smtClean="0"/>
              <a:t>I find treating component failure as common to be a wise, defensive move that will benefit them over other systems.</a:t>
            </a:r>
            <a:endParaRPr lang="en-US" sz="2800" dirty="0"/>
          </a:p>
        </p:txBody>
      </p:sp>
    </p:spTree>
    <p:extLst>
      <p:ext uri="{BB962C8B-B14F-4D97-AF65-F5344CB8AC3E}">
        <p14:creationId xmlns:p14="http://schemas.microsoft.com/office/powerpoint/2010/main" val="163463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Both Papers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Google reduced the complexity of their file system to make a fluid process for users.  This is similar to </a:t>
            </a:r>
            <a:r>
              <a:rPr lang="en-US" dirty="0" err="1" smtClean="0"/>
              <a:t>MapReduce</a:t>
            </a:r>
            <a:r>
              <a:rPr lang="en-US" dirty="0" smtClean="0"/>
              <a:t>, which created a simpler model for users to express complex distributed programs through.</a:t>
            </a:r>
          </a:p>
          <a:p>
            <a:r>
              <a:rPr lang="en-US" dirty="0" smtClean="0"/>
              <a:t>A difference between Google and </a:t>
            </a:r>
            <a:r>
              <a:rPr lang="en-US" dirty="0" err="1" smtClean="0"/>
              <a:t>MapReduce</a:t>
            </a:r>
            <a:r>
              <a:rPr lang="en-US" dirty="0" smtClean="0"/>
              <a:t> is that the </a:t>
            </a:r>
            <a:r>
              <a:rPr lang="en-US" dirty="0" err="1" smtClean="0"/>
              <a:t>MapReduce</a:t>
            </a:r>
            <a:r>
              <a:rPr lang="en-US" dirty="0" smtClean="0"/>
              <a:t> model is more conducive to smaller programming teams. However, Google is more concerned with larger sized projects in general, with many clients.</a:t>
            </a:r>
            <a:endParaRPr lang="en-US" dirty="0"/>
          </a:p>
        </p:txBody>
      </p:sp>
    </p:spTree>
    <p:extLst>
      <p:ext uri="{BB962C8B-B14F-4D97-AF65-F5344CB8AC3E}">
        <p14:creationId xmlns:p14="http://schemas.microsoft.com/office/powerpoint/2010/main" val="37369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Advantages/Disadvantages</a:t>
            </a:r>
            <a:endParaRPr lang="en-US" dirty="0"/>
          </a:p>
        </p:txBody>
      </p:sp>
      <p:sp>
        <p:nvSpPr>
          <p:cNvPr id="3" name="Content Placeholder 2"/>
          <p:cNvSpPr>
            <a:spLocks noGrp="1"/>
          </p:cNvSpPr>
          <p:nvPr>
            <p:ph idx="1"/>
          </p:nvPr>
        </p:nvSpPr>
        <p:spPr/>
        <p:txBody>
          <a:bodyPr/>
          <a:lstStyle/>
          <a:p>
            <a:r>
              <a:rPr lang="en-US" dirty="0" smtClean="0"/>
              <a:t>As </a:t>
            </a:r>
            <a:r>
              <a:rPr lang="en-US" dirty="0" err="1" smtClean="0"/>
              <a:t>MapReduce</a:t>
            </a:r>
            <a:r>
              <a:rPr lang="en-US" dirty="0" smtClean="0"/>
              <a:t> is less rigid compared to Parallel DBMSs, both </a:t>
            </a:r>
            <a:r>
              <a:rPr lang="en-US" dirty="0" err="1" smtClean="0"/>
              <a:t>MapReduce</a:t>
            </a:r>
            <a:r>
              <a:rPr lang="en-US" dirty="0" smtClean="0"/>
              <a:t> and Google have simple, flexible data files that are not defined to a tough schema.</a:t>
            </a:r>
          </a:p>
          <a:p>
            <a:r>
              <a:rPr lang="en-US" dirty="0" smtClean="0"/>
              <a:t> Smaller systems such as </a:t>
            </a:r>
            <a:r>
              <a:rPr lang="en-US" dirty="0" err="1" smtClean="0"/>
              <a:t>MapReduce</a:t>
            </a:r>
            <a:r>
              <a:rPr lang="en-US" dirty="0" smtClean="0"/>
              <a:t> do not process as fast as Parallel DBMSs, thus putting them at a disadvantage in </a:t>
            </a:r>
            <a:r>
              <a:rPr lang="en-US" smtClean="0"/>
              <a:t>this manner.</a:t>
            </a:r>
            <a:endParaRPr lang="en-US" dirty="0"/>
          </a:p>
        </p:txBody>
      </p:sp>
    </p:spTree>
    <p:extLst>
      <p:ext uri="{BB962C8B-B14F-4D97-AF65-F5344CB8AC3E}">
        <p14:creationId xmlns:p14="http://schemas.microsoft.com/office/powerpoint/2010/main" val="220855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433</TotalTime>
  <Words>411</Words>
  <Application>Microsoft Macintosh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Module</vt:lpstr>
      <vt:lpstr>The Google File System  - Sanjay Ghemawat, Howard Gobioff, Shun-Tak Leung  A Comparison of Approaches to Large-Scale Data Analysis  - Andrew Pavlo, Erik Paulson, Alexander Rasin, Daniel J. Abadi, David J. Dewitt, Samuel Madden, Michael Stonebraker</vt:lpstr>
      <vt:lpstr>Main Theme (Google)</vt:lpstr>
      <vt:lpstr>Google’s Implementation</vt:lpstr>
      <vt:lpstr>Analysis of Implementation</vt:lpstr>
      <vt:lpstr>Comparing Both Papers</vt:lpstr>
      <vt:lpstr>Advantages/Disadvantages</vt:lpstr>
    </vt:vector>
  </TitlesOfParts>
  <Company>University of Delaware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Google File System  - Sanjay Ghemawat, Howard Gobioff, Shun-Tak Leung  A Comparison of Approaches to Large-Scale Data Analysis  - Andrew Pavlo, Erik Paulson, Alexander Rasin, Daniel J. Abadi, David J. Dewitt, Samuel Madden, Michael Stonebraker</dc:title>
  <dc:creator>Conor Kincart</dc:creator>
  <cp:lastModifiedBy>Conor Kincart</cp:lastModifiedBy>
  <cp:revision>13</cp:revision>
  <dcterms:created xsi:type="dcterms:W3CDTF">2014-05-10T00:38:31Z</dcterms:created>
  <dcterms:modified xsi:type="dcterms:W3CDTF">2014-05-10T07:52:10Z</dcterms:modified>
</cp:coreProperties>
</file>