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6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2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04E2-CE4C-4907-9E41-471A6C484E0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8FDD-4A32-4A2D-BD26-D1758181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05" y="1100828"/>
            <a:ext cx="9394943" cy="50967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7278" y="346715"/>
            <a:ext cx="278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new user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01637" y="4501634"/>
            <a:ext cx="1111827" cy="1926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4145" y="3057298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SIGN UP NOW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1673" y="6428478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SIGN UP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04" y="1407311"/>
            <a:ext cx="8840670" cy="4796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0970" y="420377"/>
            <a:ext cx="486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in the appropriate fields for each assignment.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4769428" y="789709"/>
            <a:ext cx="1283811" cy="2265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1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898" y="0"/>
            <a:ext cx="6466102" cy="3507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5888"/>
            <a:ext cx="6123709" cy="33221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927764" y="1049482"/>
            <a:ext cx="3314700" cy="1527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441864" y="4073236"/>
            <a:ext cx="5122718" cy="1205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4649" y="864816"/>
            <a:ext cx="31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in the necessary 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64582" y="3865418"/>
            <a:ext cx="4757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in the necessary information</a:t>
            </a:r>
          </a:p>
          <a:p>
            <a:r>
              <a:rPr lang="en-US" dirty="0" smtClean="0"/>
              <a:t>All fields should be filled out prior to submission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9" y="733647"/>
            <a:ext cx="10432483" cy="5659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6485" y="364315"/>
            <a:ext cx="438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in the all the fields and create a password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16136" y="733647"/>
            <a:ext cx="893619" cy="3713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35" y="1343390"/>
            <a:ext cx="9590568" cy="52028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6645" y="477981"/>
            <a:ext cx="631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Email and Password you created on the previous screen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4894118" y="847313"/>
            <a:ext cx="1251501" cy="309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71" y="1210786"/>
            <a:ext cx="9700920" cy="52627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4565" y="509154"/>
            <a:ext cx="482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New Class by selecting one of these links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37955" y="893618"/>
            <a:ext cx="1558636" cy="3293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717473" y="893618"/>
            <a:ext cx="1111827" cy="2047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5125" cy="3252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85" y="3491345"/>
            <a:ext cx="6205815" cy="33666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0736" y="1475508"/>
            <a:ext cx="431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all information regarding a single class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171701" y="1660174"/>
            <a:ext cx="4759035" cy="251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4811" y="4851506"/>
            <a:ext cx="440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grading criteria regarding a single class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70764" y="5060373"/>
            <a:ext cx="2353203" cy="25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50214" y="2516970"/>
            <a:ext cx="367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days you must attend class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1974273" y="2597727"/>
            <a:ext cx="5275941" cy="103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8084" y="3867264"/>
            <a:ext cx="41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times you must attend the class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5067038" y="4051930"/>
            <a:ext cx="2356929" cy="249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30" y="978196"/>
            <a:ext cx="9589718" cy="5202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2779" y="259774"/>
            <a:ext cx="394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teacher to previously added class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75909" y="644236"/>
            <a:ext cx="1901536" cy="2452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383" y="6472103"/>
            <a:ext cx="355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the empty space for teacher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2722418" y="3834245"/>
            <a:ext cx="2904259" cy="2637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03" y="1003828"/>
            <a:ext cx="8934892" cy="48471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024" y="350875"/>
            <a:ext cx="106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teacher contact information.  You will only be able to create a teacher for classes you have already created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9903" y="6294475"/>
            <a:ext cx="814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“Select a class for this instructor” to select which class to assign your teacher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V="1">
            <a:off x="2039903" y="3062177"/>
            <a:ext cx="1447576" cy="3416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9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79972"/>
            <a:ext cx="8943914" cy="4852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1640" y="249382"/>
            <a:ext cx="3626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 a new assignment. </a:t>
            </a:r>
          </a:p>
          <a:p>
            <a:pPr algn="ctr"/>
            <a:r>
              <a:rPr lang="en-US" dirty="0" smtClean="0"/>
              <a:t> Click on the Create New Assignment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70466" y="895713"/>
            <a:ext cx="2348343" cy="3312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2805545" y="895713"/>
            <a:ext cx="2809412" cy="4143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165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Jefferson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Ballinger</dc:creator>
  <cp:lastModifiedBy>Jason Ballinger</cp:lastModifiedBy>
  <cp:revision>8</cp:revision>
  <dcterms:created xsi:type="dcterms:W3CDTF">2016-05-04T18:57:23Z</dcterms:created>
  <dcterms:modified xsi:type="dcterms:W3CDTF">2016-05-04T19:52:18Z</dcterms:modified>
</cp:coreProperties>
</file>