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40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3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0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F12F9C9-F08E-475E-8FEB-3CEB3D3B1263}" type="datetimeFigureOut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9E56624-B238-4DA4-8C54-9450E1EAFC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37D1-C9E8-4E66-AAA8-7CDECCF7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Medicare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E14C-A774-4513-8013-A4E96142F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Chelsea Kinzer</a:t>
            </a:r>
          </a:p>
        </p:txBody>
      </p:sp>
    </p:spTree>
    <p:extLst>
      <p:ext uri="{BB962C8B-B14F-4D97-AF65-F5344CB8AC3E}">
        <p14:creationId xmlns:p14="http://schemas.microsoft.com/office/powerpoint/2010/main" val="390495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FEE3-FBEC-4133-8953-C562519A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Analysis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4E08-8919-45C9-9AEA-341EFFB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Florida has the largest 65+ demographic as well as the highest amount of readmissions, it would be interesting to dig further with detail facility data to find out areas of opportunity.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would be interesting to pull in Medicare payment data to highlight repeat excess readmission offenders.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9394-E79A-4BF1-A59F-5A03F5F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77D3-9025-4A8F-A9DC-D425B339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0725-9656-4AB3-821A-54E5BB82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Introduction/Background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33BA-B3D2-4571-BE8E-8482E0AC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1944709"/>
            <a:ext cx="11384923" cy="47394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hospital readmission is defined by The Centers of Medicaid and Medicare Services (CMS) as a patient admission to the hospital within 30 days of being discharged from an earlier hospital stay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2012, as a part of the Affordable Care Act (2010), the Hospital Readmissions Reductions Program (HRRP) was a Medicare value based program created to reduce excess admissions.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HRRP program focused on six 30-day standardized unplanned readmission: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Acute Myocardial Infarction (AMI)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Chronic Obstructive Pulmonary Disease (COPD)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Heart Failure (HF)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Pneumonia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Coronary Artery Bypass Graft (CABG) Surgery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Elective Primary Total Hip Arthroplasty and/or Total Knee Arthroplasty (THA/TKA)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9BA1-3780-40AA-8DAB-C941D6CD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C41C-60BD-4DA8-A145-406E4AC3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 effective has the Healthcare Readmission Reduction Program (HRRP) been since implementation in 2012?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Does complications and deaths at a facility highly correlate with Readmissions?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additional factors are contributing to the readmission of Medicare patients?</a:t>
            </a:r>
          </a:p>
        </p:txBody>
      </p:sp>
    </p:spTree>
    <p:extLst>
      <p:ext uri="{BB962C8B-B14F-4D97-AF65-F5344CB8AC3E}">
        <p14:creationId xmlns:p14="http://schemas.microsoft.com/office/powerpoint/2010/main" val="74292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1B3-F63B-4C59-A9CD-FBD5DCE6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9DF6-6738-4F14-BC1D-DA11A8C6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was three data sets used during the analysis: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CMS Hospital Readmission and Reduction Program (HRRP): Provided Medicare data from 2014-2017 in regards to HRR.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CMS Complications and Death-State: Provided state-level data for the hip/knee complication measure, the CMS Patient Safety Indicators, and 30-day death rates.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Big Cities Health Coalition: Provided 18,000 data points across more than 50 health, socio-economic, and demographic indicators across 11 categories in the United States for health in 30 of the largest most urban cities.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63BF-9E32-4A51-B8A4-20AB0FAC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States with highest and Lowest readmission Rates.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B1377-6734-4E1D-8CC1-62E75ACC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24007"/>
            <a:ext cx="9720071" cy="46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95D-88EA-4040-B3AA-08B0EFC3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Level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C4F2F7-D6D3-4057-980E-1720DE8D8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2279561"/>
            <a:ext cx="8925059" cy="4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ACA9-AF6D-4ABD-AB33-ACA7A06B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Complications and Death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765518-A088-495F-84E0-2A6A1224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593" y="2176530"/>
            <a:ext cx="9885607" cy="46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5D8-E407-4972-9621-CC1A8575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Readmissions compared to Complications and death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19F1EF-1F6A-4418-B0C4-16190D70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47381"/>
            <a:ext cx="9720072" cy="41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3D89-36BC-45D6-A618-1D8B1ED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7C89-5B9E-4A3A-83AE-838E617C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conclusion, it does not seem as though the Hospital Readmission Program (HRRP) is making a huge impact.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Large metropolitan with larger geriatric populations seem to be struggling the most to prevent readmission rates.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Readmissions does not have a strong correlation with complications and death. More data may be needed to further explore.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19590</TotalTime>
  <Words>410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Healthcare Medicare Quality Analysis</vt:lpstr>
      <vt:lpstr>Introduction/Background </vt:lpstr>
      <vt:lpstr>Data Questions</vt:lpstr>
      <vt:lpstr>The Data </vt:lpstr>
      <vt:lpstr>Top 10 States with highest and Lowest readmission Rates.</vt:lpstr>
      <vt:lpstr>State Level Analysis</vt:lpstr>
      <vt:lpstr>Complications and Death Analysis</vt:lpstr>
      <vt:lpstr>Readmissions compared to Complications and death</vt:lpstr>
      <vt:lpstr>Conclusion</vt:lpstr>
      <vt:lpstr>Other Analysis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Kinzer</dc:creator>
  <cp:lastModifiedBy>Chelsea Kinzer</cp:lastModifiedBy>
  <cp:revision>25</cp:revision>
  <dcterms:created xsi:type="dcterms:W3CDTF">2019-12-21T16:30:03Z</dcterms:created>
  <dcterms:modified xsi:type="dcterms:W3CDTF">2020-01-04T07:00:56Z</dcterms:modified>
</cp:coreProperties>
</file>