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E7D8-DB81-4E1D-BC37-E6339BF55A4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B975C-757C-493A-9AC0-CE47CA49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Medicare is defined as a managed care (insurance) entity that provides access to care for individuals 65+ and those with end Stage renal </a:t>
            </a:r>
            <a:r>
              <a:rPr lang="en-US" dirty="0" err="1"/>
              <a:t>diease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B975C-757C-493A-9AC0-CE47CA49B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0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3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0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F12F9C9-F08E-475E-8FEB-3CEB3D3B12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dicare.gov/Hospital-Compare/Complications-and-Deaths-State/bs2r-24vh" TargetMode="External"/><Relationship Id="rId2" Type="http://schemas.openxmlformats.org/officeDocument/2006/relationships/hyperlink" Target="https://data.medicare.gov/Hospital-Compare/Hospital-Readmissions-Reduction-Program/9n3s-kdb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chi.bigcitieshealth.org/indicators/1829/searches/3565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ODY1NGJkMzktZTJmYy00MmJjLThhOWUtMzUwODM2MzJmNmZiIiwidCI6IjEwMWRhNTg3LTE4NDMtNGY1Mi04YjhhLTE3YjA2OWM2NmQzMyIsImMiOjJ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37D1-C9E8-4E66-AAA8-7CDECCF7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Medicare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E14C-A774-4513-8013-A4E96142F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Chelsea Kinzer</a:t>
            </a:r>
          </a:p>
        </p:txBody>
      </p:sp>
    </p:spTree>
    <p:extLst>
      <p:ext uri="{BB962C8B-B14F-4D97-AF65-F5344CB8AC3E}">
        <p14:creationId xmlns:p14="http://schemas.microsoft.com/office/powerpoint/2010/main" val="39049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0725-9656-4AB3-821A-54E5BB82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Introduction/Background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33BA-B3D2-4571-BE8E-8482E0AC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1944709"/>
            <a:ext cx="11384923" cy="49132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hospital readmission is defined by The Centers of Medicaid and Medicare Services (CMS) as a patient admission to the hospital within 30 days of being discharged from an earlier hospital stay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2012, as a part of the Affordable Care Act (2010), the Hospital Readmissions Reductions Program (HRRP) was a Medicare value based program created to reduce excess admissions.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HRRP program focused on six 30-day standardized unplanned readmission: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Acute Myocardial Infarction (AMI)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Chronic Obstructive Pulmonary Disease (COPD)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Heart Failure (HF)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Pneumonia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Coronary Artery Bypass Graft (CABG) Surgery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Elective Primary Total Hip Arthroplasty and/or Total Knee Arthroplasty (THA/TKA)</a:t>
            </a:r>
          </a:p>
          <a:p>
            <a:pPr marL="128016" lvl="1" indent="0" algn="r">
              <a:buNone/>
            </a:pPr>
            <a:r>
              <a:rPr lang="en-US" b="1" dirty="0"/>
              <a:t>SOURCE : data.medicare.gov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BA1-3780-40AA-8DAB-C941D6CD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C41C-60BD-4DA8-A145-406E4AC3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effective has the Healthcare Readmission Reduction Program (HRRP) been in reducing excess readmissions since implementation in 2012?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additional factors at state level are contributing to the readmission of Medicare patients?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death and complications are most prominent by state?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Does complications and deaths at a facility impact Readmissions?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2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1B3-F63B-4C59-A9CD-FBD5DCE6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9DF6-6738-4F14-BC1D-DA11A8C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286000"/>
            <a:ext cx="11163868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was three data sets used during the analysis: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CMS Hospital Readmission and Reduction Program (HRRP): Provided Medicare data from 2014-2017 in regards to HRR.</a:t>
            </a:r>
            <a:r>
              <a:rPr lang="en-US" dirty="0">
                <a:hlinkClick r:id="rId2"/>
              </a:rPr>
              <a:t> https://data.medicare.gov/Hospital-Compare/Hospital-Readmissions-Reduction-Program/9n3s-kdb3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CMS Complications and Death-State: Provided state-level data from 2016-2018 for the hip/knee complication measure, the CMS Patient Safety Indicators, and 30-day death rates. </a:t>
            </a:r>
            <a:r>
              <a:rPr lang="en-US" dirty="0">
                <a:hlinkClick r:id="rId3"/>
              </a:rPr>
              <a:t>https://data.medicare.gov/Hospital-Compare/Complications-and-Deaths-State/bs2r-24vh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Big Cities Health Coalition: Provided 18,000 data points from 2010-2018 across more than 50 health, socio-economic, and demographic indicators across 11 categories in the United States for health in 30 of the largest most urban cities. </a:t>
            </a:r>
            <a:r>
              <a:rPr lang="en-US" dirty="0">
                <a:hlinkClick r:id="rId4"/>
              </a:rPr>
              <a:t>https://bchi.bigcitieshealth.org/indicators/1829/searches/35654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AF7-73B1-4924-9107-ADBE809B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0631-BCC8-4CB4-851A-B458D91A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https://app.powerbi.com/view?r=eyJrIjoiODY1NGJkMzktZTJmYy00MmJjLThhOWUtMzUwODM2MzJmNmZiIiwidCI6IjEwMWRhNTg3LTE4NDMtNGY1Mi04YjhhLTE3YjA2OWM2NmQzMyIsImMiOjJ9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6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3D89-36BC-45D6-A618-1D8B1ED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7C89-5B9E-4A3A-83AE-838E617C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conclusion, it does not seem as though the Hospital Readmission Program (HRRP) is making a huge impact in the number of readmissions as of yet.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Large metropolitan areas with larger geriatric populations seem to be struggling the most to prevent readmission rates.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Readmissions does not have a strong impact with complications and death. More data may be needed to further explore.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FEE3-FBEC-4133-8953-C562519A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Analysis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4E08-8919-45C9-9AEA-341EFFB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Florida has the largest 65+ demographic as well as the highest amount of readmissions, it would be interesting to dig further with detail facility data to find out areas of opportunity.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would be interesting to pull in Medicare payment data and penalty data to highlight repeat excess readmission offenders.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2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19883</TotalTime>
  <Words>509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Healthcare Medicare Quality Analysis</vt:lpstr>
      <vt:lpstr>Introduction/Background </vt:lpstr>
      <vt:lpstr>Data Questions</vt:lpstr>
      <vt:lpstr>The Data </vt:lpstr>
      <vt:lpstr>Powerbi Dashboard</vt:lpstr>
      <vt:lpstr>Conclusion</vt:lpstr>
      <vt:lpstr>Other Analysis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Kinzer</dc:creator>
  <cp:lastModifiedBy>Chelsea Kinzer</cp:lastModifiedBy>
  <cp:revision>40</cp:revision>
  <dcterms:created xsi:type="dcterms:W3CDTF">2019-12-21T16:30:03Z</dcterms:created>
  <dcterms:modified xsi:type="dcterms:W3CDTF">2020-01-09T16:30:49Z</dcterms:modified>
</cp:coreProperties>
</file>