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1"/>
  </p:notesMasterIdLst>
  <p:sldIdLst>
    <p:sldId id="256" r:id="rId2"/>
    <p:sldId id="257" r:id="rId3"/>
    <p:sldId id="258" r:id="rId4"/>
    <p:sldId id="259" r:id="rId5"/>
    <p:sldId id="260" r:id="rId6"/>
    <p:sldId id="264" r:id="rId7"/>
    <p:sldId id="263" r:id="rId8"/>
    <p:sldId id="265" r:id="rId9"/>
    <p:sldId id="261" r:id="rId1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78A92-5696-42C7-85AC-519F14E06680}" v="289" dt="2024-11-06T20:24:23.9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6693" autoAdjust="0"/>
  </p:normalViewPr>
  <p:slideViewPr>
    <p:cSldViewPr snapToGrid="0">
      <p:cViewPr varScale="1">
        <p:scale>
          <a:sx n="82" d="100"/>
          <a:sy n="82" d="100"/>
        </p:scale>
        <p:origin x="1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438BE0-C1D6-4F9A-8EE3-3E83972B34D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DEB499C-B527-4E86-8D59-C48E85D13D45}">
      <dgm:prSet custT="1"/>
      <dgm:spPr/>
      <dgm:t>
        <a:bodyPr/>
        <a:lstStyle/>
        <a:p>
          <a:r>
            <a:rPr lang="en-US" sz="4400" dirty="0"/>
            <a:t>Urban Respiration Safety</a:t>
          </a:r>
        </a:p>
      </dgm:t>
    </dgm:pt>
    <dgm:pt modelId="{15BC2693-7F62-41B1-9CE1-B4E50D671A09}" type="parTrans" cxnId="{97762109-3B9D-46E3-B2B1-7487E8A79364}">
      <dgm:prSet/>
      <dgm:spPr/>
      <dgm:t>
        <a:bodyPr/>
        <a:lstStyle/>
        <a:p>
          <a:endParaRPr lang="en-US"/>
        </a:p>
      </dgm:t>
    </dgm:pt>
    <dgm:pt modelId="{F948CC91-F2F3-4FDF-B2A3-7E6047557308}" type="sibTrans" cxnId="{97762109-3B9D-46E3-B2B1-7487E8A79364}">
      <dgm:prSet/>
      <dgm:spPr/>
      <dgm:t>
        <a:bodyPr/>
        <a:lstStyle/>
        <a:p>
          <a:endParaRPr lang="en-US"/>
        </a:p>
      </dgm:t>
    </dgm:pt>
    <dgm:pt modelId="{2C268A46-D782-48D9-BD4F-99DBFB81BBCB}">
      <dgm:prSet/>
      <dgm:spPr/>
      <dgm:t>
        <a:bodyPr/>
        <a:lstStyle/>
        <a:p>
          <a:r>
            <a:rPr lang="en-US" dirty="0"/>
            <a:t>Air Polluted Hotspots</a:t>
          </a:r>
        </a:p>
      </dgm:t>
    </dgm:pt>
    <dgm:pt modelId="{6325361E-C520-4883-A186-B5F0373294D7}" type="parTrans" cxnId="{79FCA35E-858C-44D8-83EC-DD83C1782C06}">
      <dgm:prSet/>
      <dgm:spPr/>
      <dgm:t>
        <a:bodyPr/>
        <a:lstStyle/>
        <a:p>
          <a:endParaRPr lang="en-US"/>
        </a:p>
      </dgm:t>
    </dgm:pt>
    <dgm:pt modelId="{1FEC54CC-2BCE-4A9D-9F6F-112226A4C1F4}" type="sibTrans" cxnId="{79FCA35E-858C-44D8-83EC-DD83C1782C06}">
      <dgm:prSet/>
      <dgm:spPr/>
      <dgm:t>
        <a:bodyPr/>
        <a:lstStyle/>
        <a:p>
          <a:endParaRPr lang="en-US"/>
        </a:p>
      </dgm:t>
    </dgm:pt>
    <dgm:pt modelId="{6CD32638-52DA-49BC-A01A-E7B7EFCEDD95}">
      <dgm:prSet/>
      <dgm:spPr/>
      <dgm:t>
        <a:bodyPr/>
        <a:lstStyle/>
        <a:p>
          <a:r>
            <a:rPr lang="en-US" dirty="0"/>
            <a:t>Poor AQI Accuracy</a:t>
          </a:r>
        </a:p>
      </dgm:t>
    </dgm:pt>
    <dgm:pt modelId="{48070599-45AF-4CC4-84CA-D72239EF2308}" type="parTrans" cxnId="{8B1B6EB5-428A-4B9B-BDD4-5C9B4EA609DD}">
      <dgm:prSet/>
      <dgm:spPr/>
      <dgm:t>
        <a:bodyPr/>
        <a:lstStyle/>
        <a:p>
          <a:endParaRPr lang="en-US"/>
        </a:p>
      </dgm:t>
    </dgm:pt>
    <dgm:pt modelId="{1DA03FFE-B8C4-4258-8F4A-07E522E40F86}" type="sibTrans" cxnId="{8B1B6EB5-428A-4B9B-BDD4-5C9B4EA609DD}">
      <dgm:prSet/>
      <dgm:spPr/>
      <dgm:t>
        <a:bodyPr/>
        <a:lstStyle/>
        <a:p>
          <a:endParaRPr lang="en-US"/>
        </a:p>
      </dgm:t>
    </dgm:pt>
    <dgm:pt modelId="{D825CF30-1178-40B4-A22F-D7779D8E50A0}" type="pres">
      <dgm:prSet presAssocID="{8E438BE0-C1D6-4F9A-8EE3-3E83972B34D0}" presName="linear" presStyleCnt="0">
        <dgm:presLayoutVars>
          <dgm:animLvl val="lvl"/>
          <dgm:resizeHandles val="exact"/>
        </dgm:presLayoutVars>
      </dgm:prSet>
      <dgm:spPr/>
    </dgm:pt>
    <dgm:pt modelId="{3FF60B81-837C-42E6-BE33-DA004B48D439}" type="pres">
      <dgm:prSet presAssocID="{7DEB499C-B527-4E86-8D59-C48E85D13D45}" presName="parentText" presStyleLbl="node1" presStyleIdx="0" presStyleCnt="3">
        <dgm:presLayoutVars>
          <dgm:chMax val="0"/>
          <dgm:bulletEnabled val="1"/>
        </dgm:presLayoutVars>
      </dgm:prSet>
      <dgm:spPr/>
    </dgm:pt>
    <dgm:pt modelId="{75C7B106-9866-4595-8515-2E4601224550}" type="pres">
      <dgm:prSet presAssocID="{F948CC91-F2F3-4FDF-B2A3-7E6047557308}" presName="spacer" presStyleCnt="0"/>
      <dgm:spPr/>
    </dgm:pt>
    <dgm:pt modelId="{D3B9DEF5-4BD0-43D0-883A-B85FFA2B7DD2}" type="pres">
      <dgm:prSet presAssocID="{2C268A46-D782-48D9-BD4F-99DBFB81BBCB}" presName="parentText" presStyleLbl="node1" presStyleIdx="1" presStyleCnt="3">
        <dgm:presLayoutVars>
          <dgm:chMax val="0"/>
          <dgm:bulletEnabled val="1"/>
        </dgm:presLayoutVars>
      </dgm:prSet>
      <dgm:spPr/>
    </dgm:pt>
    <dgm:pt modelId="{60F8D447-4A80-458A-B443-BFDF0AB897F1}" type="pres">
      <dgm:prSet presAssocID="{1FEC54CC-2BCE-4A9D-9F6F-112226A4C1F4}" presName="spacer" presStyleCnt="0"/>
      <dgm:spPr/>
    </dgm:pt>
    <dgm:pt modelId="{2200C9E3-0857-466C-856B-8BC4FC0EF20B}" type="pres">
      <dgm:prSet presAssocID="{6CD32638-52DA-49BC-A01A-E7B7EFCEDD95}" presName="parentText" presStyleLbl="node1" presStyleIdx="2" presStyleCnt="3">
        <dgm:presLayoutVars>
          <dgm:chMax val="0"/>
          <dgm:bulletEnabled val="1"/>
        </dgm:presLayoutVars>
      </dgm:prSet>
      <dgm:spPr/>
    </dgm:pt>
  </dgm:ptLst>
  <dgm:cxnLst>
    <dgm:cxn modelId="{25837608-389A-48EB-9858-62E5742D5CD1}" type="presOf" srcId="{2C268A46-D782-48D9-BD4F-99DBFB81BBCB}" destId="{D3B9DEF5-4BD0-43D0-883A-B85FFA2B7DD2}" srcOrd="0" destOrd="0" presId="urn:microsoft.com/office/officeart/2005/8/layout/vList2"/>
    <dgm:cxn modelId="{97762109-3B9D-46E3-B2B1-7487E8A79364}" srcId="{8E438BE0-C1D6-4F9A-8EE3-3E83972B34D0}" destId="{7DEB499C-B527-4E86-8D59-C48E85D13D45}" srcOrd="0" destOrd="0" parTransId="{15BC2693-7F62-41B1-9CE1-B4E50D671A09}" sibTransId="{F948CC91-F2F3-4FDF-B2A3-7E6047557308}"/>
    <dgm:cxn modelId="{0A5B4323-920B-469F-A2A8-FCEA450CCB5C}" type="presOf" srcId="{8E438BE0-C1D6-4F9A-8EE3-3E83972B34D0}" destId="{D825CF30-1178-40B4-A22F-D7779D8E50A0}" srcOrd="0" destOrd="0" presId="urn:microsoft.com/office/officeart/2005/8/layout/vList2"/>
    <dgm:cxn modelId="{5299C52C-55A7-4997-950F-81B7880922F7}" type="presOf" srcId="{7DEB499C-B527-4E86-8D59-C48E85D13D45}" destId="{3FF60B81-837C-42E6-BE33-DA004B48D439}" srcOrd="0" destOrd="0" presId="urn:microsoft.com/office/officeart/2005/8/layout/vList2"/>
    <dgm:cxn modelId="{79FCA35E-858C-44D8-83EC-DD83C1782C06}" srcId="{8E438BE0-C1D6-4F9A-8EE3-3E83972B34D0}" destId="{2C268A46-D782-48D9-BD4F-99DBFB81BBCB}" srcOrd="1" destOrd="0" parTransId="{6325361E-C520-4883-A186-B5F0373294D7}" sibTransId="{1FEC54CC-2BCE-4A9D-9F6F-112226A4C1F4}"/>
    <dgm:cxn modelId="{7B5FBB83-C3F0-4FBA-B7F5-16EACF1C7A6F}" type="presOf" srcId="{6CD32638-52DA-49BC-A01A-E7B7EFCEDD95}" destId="{2200C9E3-0857-466C-856B-8BC4FC0EF20B}" srcOrd="0" destOrd="0" presId="urn:microsoft.com/office/officeart/2005/8/layout/vList2"/>
    <dgm:cxn modelId="{8B1B6EB5-428A-4B9B-BDD4-5C9B4EA609DD}" srcId="{8E438BE0-C1D6-4F9A-8EE3-3E83972B34D0}" destId="{6CD32638-52DA-49BC-A01A-E7B7EFCEDD95}" srcOrd="2" destOrd="0" parTransId="{48070599-45AF-4CC4-84CA-D72239EF2308}" sibTransId="{1DA03FFE-B8C4-4258-8F4A-07E522E40F86}"/>
    <dgm:cxn modelId="{B6D7724B-A147-4AC1-93A3-42A411E761CE}" type="presParOf" srcId="{D825CF30-1178-40B4-A22F-D7779D8E50A0}" destId="{3FF60B81-837C-42E6-BE33-DA004B48D439}" srcOrd="0" destOrd="0" presId="urn:microsoft.com/office/officeart/2005/8/layout/vList2"/>
    <dgm:cxn modelId="{996B59E3-8CE8-47FF-AF65-211D21AA25DA}" type="presParOf" srcId="{D825CF30-1178-40B4-A22F-D7779D8E50A0}" destId="{75C7B106-9866-4595-8515-2E4601224550}" srcOrd="1" destOrd="0" presId="urn:microsoft.com/office/officeart/2005/8/layout/vList2"/>
    <dgm:cxn modelId="{04C87653-B0B0-4A43-975B-CA9F1D5C77FC}" type="presParOf" srcId="{D825CF30-1178-40B4-A22F-D7779D8E50A0}" destId="{D3B9DEF5-4BD0-43D0-883A-B85FFA2B7DD2}" srcOrd="2" destOrd="0" presId="urn:microsoft.com/office/officeart/2005/8/layout/vList2"/>
    <dgm:cxn modelId="{9483C704-51E5-4B81-BE94-94206AD0165F}" type="presParOf" srcId="{D825CF30-1178-40B4-A22F-D7779D8E50A0}" destId="{60F8D447-4A80-458A-B443-BFDF0AB897F1}" srcOrd="3" destOrd="0" presId="urn:microsoft.com/office/officeart/2005/8/layout/vList2"/>
    <dgm:cxn modelId="{5C5A4EA1-78E2-4F5F-9020-2231E525E4F3}" type="presParOf" srcId="{D825CF30-1178-40B4-A22F-D7779D8E50A0}" destId="{2200C9E3-0857-466C-856B-8BC4FC0EF20B}"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E15486-945B-4CCC-8688-79DA29F2012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6A57885-06D1-4774-845F-3B7577174267}">
      <dgm:prSet/>
      <dgm:spPr/>
      <dgm:t>
        <a:bodyPr/>
        <a:lstStyle/>
        <a:p>
          <a:pPr>
            <a:lnSpc>
              <a:spcPct val="100000"/>
            </a:lnSpc>
            <a:defRPr cap="all"/>
          </a:pPr>
          <a:r>
            <a:rPr lang="en-US" dirty="0"/>
            <a:t>Better health protection</a:t>
          </a:r>
        </a:p>
      </dgm:t>
    </dgm:pt>
    <dgm:pt modelId="{1C84D762-959D-4023-8DCC-6B3F0081AC63}" type="parTrans" cxnId="{37F4C432-656F-421B-A639-10C9D9C568D4}">
      <dgm:prSet/>
      <dgm:spPr/>
      <dgm:t>
        <a:bodyPr/>
        <a:lstStyle/>
        <a:p>
          <a:endParaRPr lang="en-US"/>
        </a:p>
      </dgm:t>
    </dgm:pt>
    <dgm:pt modelId="{8C432EA4-C68D-418E-9842-92F1097F095B}" type="sibTrans" cxnId="{37F4C432-656F-421B-A639-10C9D9C568D4}">
      <dgm:prSet/>
      <dgm:spPr/>
      <dgm:t>
        <a:bodyPr/>
        <a:lstStyle/>
        <a:p>
          <a:endParaRPr lang="en-US"/>
        </a:p>
      </dgm:t>
    </dgm:pt>
    <dgm:pt modelId="{2FD409EB-087D-46AB-A2AD-37991FA91093}">
      <dgm:prSet/>
      <dgm:spPr/>
      <dgm:t>
        <a:bodyPr/>
        <a:lstStyle/>
        <a:p>
          <a:pPr>
            <a:lnSpc>
              <a:spcPct val="100000"/>
            </a:lnSpc>
            <a:defRPr cap="all"/>
          </a:pPr>
          <a:r>
            <a:rPr lang="en-US" dirty="0"/>
            <a:t>DENSE &amp; accurate data</a:t>
          </a:r>
        </a:p>
      </dgm:t>
    </dgm:pt>
    <dgm:pt modelId="{137A14B1-C384-429D-85C5-F9FC61B9C31E}" type="parTrans" cxnId="{9E970892-435F-4A02-97F4-DD44D5CCCCAF}">
      <dgm:prSet/>
      <dgm:spPr/>
      <dgm:t>
        <a:bodyPr/>
        <a:lstStyle/>
        <a:p>
          <a:endParaRPr lang="en-US"/>
        </a:p>
      </dgm:t>
    </dgm:pt>
    <dgm:pt modelId="{F2E75472-5D6C-41C2-870A-4C8A51E99F8F}" type="sibTrans" cxnId="{9E970892-435F-4A02-97F4-DD44D5CCCCAF}">
      <dgm:prSet/>
      <dgm:spPr/>
      <dgm:t>
        <a:bodyPr/>
        <a:lstStyle/>
        <a:p>
          <a:endParaRPr lang="en-US"/>
        </a:p>
      </dgm:t>
    </dgm:pt>
    <dgm:pt modelId="{C39D5E3B-B229-497E-93A4-77498E19DA02}">
      <dgm:prSet custT="1"/>
      <dgm:spPr/>
      <dgm:t>
        <a:bodyPr/>
        <a:lstStyle/>
        <a:p>
          <a:pPr>
            <a:lnSpc>
              <a:spcPct val="100000"/>
            </a:lnSpc>
            <a:defRPr cap="all"/>
          </a:pPr>
          <a:r>
            <a:rPr lang="en-US" sz="1800" dirty="0"/>
            <a:t>REAL TIME DATA</a:t>
          </a:r>
        </a:p>
        <a:p>
          <a:pPr>
            <a:lnSpc>
              <a:spcPct val="100000"/>
            </a:lnSpc>
            <a:defRPr cap="all"/>
          </a:pPr>
          <a:r>
            <a:rPr lang="en-US" sz="1800" dirty="0"/>
            <a:t>Constant updates</a:t>
          </a:r>
        </a:p>
      </dgm:t>
    </dgm:pt>
    <dgm:pt modelId="{642378BA-F5F7-48C1-9973-AE25BF51A41F}" type="parTrans" cxnId="{02EA5D52-8720-4458-95B5-5368B946CE5B}">
      <dgm:prSet/>
      <dgm:spPr/>
      <dgm:t>
        <a:bodyPr/>
        <a:lstStyle/>
        <a:p>
          <a:endParaRPr lang="en-US"/>
        </a:p>
      </dgm:t>
    </dgm:pt>
    <dgm:pt modelId="{E1E8B8E8-EA69-43D4-84A9-B2C96E04C779}" type="sibTrans" cxnId="{02EA5D52-8720-4458-95B5-5368B946CE5B}">
      <dgm:prSet/>
      <dgm:spPr/>
      <dgm:t>
        <a:bodyPr/>
        <a:lstStyle/>
        <a:p>
          <a:endParaRPr lang="en-US"/>
        </a:p>
      </dgm:t>
    </dgm:pt>
    <dgm:pt modelId="{AAA8422F-8FCF-4E4B-8532-8760186279E0}">
      <dgm:prSet/>
      <dgm:spPr/>
      <dgm:t>
        <a:bodyPr/>
        <a:lstStyle/>
        <a:p>
          <a:pPr>
            <a:lnSpc>
              <a:spcPct val="100000"/>
            </a:lnSpc>
            <a:defRPr cap="all"/>
          </a:pPr>
          <a:r>
            <a:rPr lang="en-US"/>
            <a:t>Crowd Sourcing</a:t>
          </a:r>
        </a:p>
      </dgm:t>
    </dgm:pt>
    <dgm:pt modelId="{A785F871-A066-4588-BA6A-B74213690FF0}" type="parTrans" cxnId="{AB658AE5-89CB-49CA-B689-02969B3193D5}">
      <dgm:prSet/>
      <dgm:spPr/>
      <dgm:t>
        <a:bodyPr/>
        <a:lstStyle/>
        <a:p>
          <a:endParaRPr lang="en-US"/>
        </a:p>
      </dgm:t>
    </dgm:pt>
    <dgm:pt modelId="{DD6E1F18-D299-418D-86B3-BB89AC12C31D}" type="sibTrans" cxnId="{AB658AE5-89CB-49CA-B689-02969B3193D5}">
      <dgm:prSet/>
      <dgm:spPr/>
      <dgm:t>
        <a:bodyPr/>
        <a:lstStyle/>
        <a:p>
          <a:endParaRPr lang="en-US"/>
        </a:p>
      </dgm:t>
    </dgm:pt>
    <dgm:pt modelId="{9BE62481-C5D4-4F86-AF1B-E82F36FB062D}" type="pres">
      <dgm:prSet presAssocID="{85E15486-945B-4CCC-8688-79DA29F20121}" presName="root" presStyleCnt="0">
        <dgm:presLayoutVars>
          <dgm:dir/>
          <dgm:resizeHandles val="exact"/>
        </dgm:presLayoutVars>
      </dgm:prSet>
      <dgm:spPr/>
    </dgm:pt>
    <dgm:pt modelId="{CA8BE719-D706-45AC-B30E-E897E57AEB44}" type="pres">
      <dgm:prSet presAssocID="{26A57885-06D1-4774-845F-3B7577174267}" presName="compNode" presStyleCnt="0"/>
      <dgm:spPr/>
    </dgm:pt>
    <dgm:pt modelId="{35FE7A28-1ED4-4F73-B4A0-2907BD3CCDAD}" type="pres">
      <dgm:prSet presAssocID="{26A57885-06D1-4774-845F-3B7577174267}" presName="iconBgRect" presStyleLbl="bgShp" presStyleIdx="0" presStyleCnt="4"/>
      <dgm:spPr/>
    </dgm:pt>
    <dgm:pt modelId="{279A9A5B-1B0F-4A2D-8B07-7E40592E9B4D}" type="pres">
      <dgm:prSet presAssocID="{26A57885-06D1-4774-845F-3B757717426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ical"/>
        </a:ext>
      </dgm:extLst>
    </dgm:pt>
    <dgm:pt modelId="{C4924F0C-ECBD-438A-B7F6-B7DE637F6B0D}" type="pres">
      <dgm:prSet presAssocID="{26A57885-06D1-4774-845F-3B7577174267}" presName="spaceRect" presStyleCnt="0"/>
      <dgm:spPr/>
    </dgm:pt>
    <dgm:pt modelId="{F72D08A1-563B-4F6E-9351-D7BB0D11201B}" type="pres">
      <dgm:prSet presAssocID="{26A57885-06D1-4774-845F-3B7577174267}" presName="textRect" presStyleLbl="revTx" presStyleIdx="0" presStyleCnt="4">
        <dgm:presLayoutVars>
          <dgm:chMax val="1"/>
          <dgm:chPref val="1"/>
        </dgm:presLayoutVars>
      </dgm:prSet>
      <dgm:spPr/>
    </dgm:pt>
    <dgm:pt modelId="{F27BD909-5F5D-4CF6-BB0C-8B30FA111983}" type="pres">
      <dgm:prSet presAssocID="{8C432EA4-C68D-418E-9842-92F1097F095B}" presName="sibTrans" presStyleCnt="0"/>
      <dgm:spPr/>
    </dgm:pt>
    <dgm:pt modelId="{99473FBE-633D-46C6-812D-14B67D67FAE4}" type="pres">
      <dgm:prSet presAssocID="{2FD409EB-087D-46AB-A2AD-37991FA91093}" presName="compNode" presStyleCnt="0"/>
      <dgm:spPr/>
    </dgm:pt>
    <dgm:pt modelId="{CB2D7CA4-E747-4C46-A92D-97D3507E13EF}" type="pres">
      <dgm:prSet presAssocID="{2FD409EB-087D-46AB-A2AD-37991FA91093}" presName="iconBgRect" presStyleLbl="bgShp" presStyleIdx="1" presStyleCnt="4"/>
      <dgm:spPr/>
    </dgm:pt>
    <dgm:pt modelId="{50FC380D-88DF-4BD0-B8EE-52044AC3BA4D}" type="pres">
      <dgm:prSet presAssocID="{2FD409EB-087D-46AB-A2AD-37991FA910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F07777F6-F720-431E-9C4C-DEBF108C11DD}" type="pres">
      <dgm:prSet presAssocID="{2FD409EB-087D-46AB-A2AD-37991FA91093}" presName="spaceRect" presStyleCnt="0"/>
      <dgm:spPr/>
    </dgm:pt>
    <dgm:pt modelId="{00532A3B-D474-43DE-959A-AFC49D26B3C8}" type="pres">
      <dgm:prSet presAssocID="{2FD409EB-087D-46AB-A2AD-37991FA91093}" presName="textRect" presStyleLbl="revTx" presStyleIdx="1" presStyleCnt="4">
        <dgm:presLayoutVars>
          <dgm:chMax val="1"/>
          <dgm:chPref val="1"/>
        </dgm:presLayoutVars>
      </dgm:prSet>
      <dgm:spPr/>
    </dgm:pt>
    <dgm:pt modelId="{FB8FD547-B194-4B39-BFCF-8D061EF89DA0}" type="pres">
      <dgm:prSet presAssocID="{F2E75472-5D6C-41C2-870A-4C8A51E99F8F}" presName="sibTrans" presStyleCnt="0"/>
      <dgm:spPr/>
    </dgm:pt>
    <dgm:pt modelId="{8C4F9D6B-8325-4BF8-BC0B-C8AE10FEDE04}" type="pres">
      <dgm:prSet presAssocID="{C39D5E3B-B229-497E-93A4-77498E19DA02}" presName="compNode" presStyleCnt="0"/>
      <dgm:spPr/>
    </dgm:pt>
    <dgm:pt modelId="{CE56302F-7ECE-44B5-84CB-6ECE11793232}" type="pres">
      <dgm:prSet presAssocID="{C39D5E3B-B229-497E-93A4-77498E19DA02}" presName="iconBgRect" presStyleLbl="bgShp" presStyleIdx="2" presStyleCnt="4"/>
      <dgm:spPr/>
    </dgm:pt>
    <dgm:pt modelId="{A2D1E4D9-FE35-40D5-AC48-596BA1A4C84F}" type="pres">
      <dgm:prSet presAssocID="{C39D5E3B-B229-497E-93A4-77498E19DA0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D81DB7F-53ED-420A-8BB6-205035891D22}" type="pres">
      <dgm:prSet presAssocID="{C39D5E3B-B229-497E-93A4-77498E19DA02}" presName="spaceRect" presStyleCnt="0"/>
      <dgm:spPr/>
    </dgm:pt>
    <dgm:pt modelId="{711A4C05-255F-4E2F-B213-6299A7CE7ED9}" type="pres">
      <dgm:prSet presAssocID="{C39D5E3B-B229-497E-93A4-77498E19DA02}" presName="textRect" presStyleLbl="revTx" presStyleIdx="2" presStyleCnt="4">
        <dgm:presLayoutVars>
          <dgm:chMax val="1"/>
          <dgm:chPref val="1"/>
        </dgm:presLayoutVars>
      </dgm:prSet>
      <dgm:spPr/>
    </dgm:pt>
    <dgm:pt modelId="{89F6BC78-B2D4-4157-8B55-2EEA9D0B2403}" type="pres">
      <dgm:prSet presAssocID="{E1E8B8E8-EA69-43D4-84A9-B2C96E04C779}" presName="sibTrans" presStyleCnt="0"/>
      <dgm:spPr/>
    </dgm:pt>
    <dgm:pt modelId="{A80B646D-2AD4-4BEF-AE60-508E1483ACB8}" type="pres">
      <dgm:prSet presAssocID="{AAA8422F-8FCF-4E4B-8532-8760186279E0}" presName="compNode" presStyleCnt="0"/>
      <dgm:spPr/>
    </dgm:pt>
    <dgm:pt modelId="{0C609210-78B7-4FC7-B38D-BD4C3E502756}" type="pres">
      <dgm:prSet presAssocID="{AAA8422F-8FCF-4E4B-8532-8760186279E0}" presName="iconBgRect" presStyleLbl="bgShp" presStyleIdx="3" presStyleCnt="4"/>
      <dgm:spPr/>
    </dgm:pt>
    <dgm:pt modelId="{67F90A09-AE4E-41E1-A2E0-DC6CC844DFC7}" type="pres">
      <dgm:prSet presAssocID="{AAA8422F-8FCF-4E4B-8532-8760186279E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s"/>
        </a:ext>
      </dgm:extLst>
    </dgm:pt>
    <dgm:pt modelId="{2DB9B2D7-1914-4B08-BE22-A27B69B5FEAF}" type="pres">
      <dgm:prSet presAssocID="{AAA8422F-8FCF-4E4B-8532-8760186279E0}" presName="spaceRect" presStyleCnt="0"/>
      <dgm:spPr/>
    </dgm:pt>
    <dgm:pt modelId="{09854A42-17FB-4E54-ADEC-B9F63E49029D}" type="pres">
      <dgm:prSet presAssocID="{AAA8422F-8FCF-4E4B-8532-8760186279E0}" presName="textRect" presStyleLbl="revTx" presStyleIdx="3" presStyleCnt="4">
        <dgm:presLayoutVars>
          <dgm:chMax val="1"/>
          <dgm:chPref val="1"/>
        </dgm:presLayoutVars>
      </dgm:prSet>
      <dgm:spPr/>
    </dgm:pt>
  </dgm:ptLst>
  <dgm:cxnLst>
    <dgm:cxn modelId="{2BBE5411-9201-41FC-A245-177B8952C204}" type="presOf" srcId="{2FD409EB-087D-46AB-A2AD-37991FA91093}" destId="{00532A3B-D474-43DE-959A-AFC49D26B3C8}" srcOrd="0" destOrd="0" presId="urn:microsoft.com/office/officeart/2018/5/layout/IconCircleLabelList"/>
    <dgm:cxn modelId="{18483917-EF34-4ACC-AA55-1E03DDDB9F8E}" type="presOf" srcId="{AAA8422F-8FCF-4E4B-8532-8760186279E0}" destId="{09854A42-17FB-4E54-ADEC-B9F63E49029D}" srcOrd="0" destOrd="0" presId="urn:microsoft.com/office/officeart/2018/5/layout/IconCircleLabelList"/>
    <dgm:cxn modelId="{0E7E621B-88C0-46B8-A8F6-B7417776D9C0}" type="presOf" srcId="{26A57885-06D1-4774-845F-3B7577174267}" destId="{F72D08A1-563B-4F6E-9351-D7BB0D11201B}" srcOrd="0" destOrd="0" presId="urn:microsoft.com/office/officeart/2018/5/layout/IconCircleLabelList"/>
    <dgm:cxn modelId="{563FA71E-A52B-4226-A1C8-758F0FB2BD1C}" type="presOf" srcId="{85E15486-945B-4CCC-8688-79DA29F20121}" destId="{9BE62481-C5D4-4F86-AF1B-E82F36FB062D}" srcOrd="0" destOrd="0" presId="urn:microsoft.com/office/officeart/2018/5/layout/IconCircleLabelList"/>
    <dgm:cxn modelId="{37F4C432-656F-421B-A639-10C9D9C568D4}" srcId="{85E15486-945B-4CCC-8688-79DA29F20121}" destId="{26A57885-06D1-4774-845F-3B7577174267}" srcOrd="0" destOrd="0" parTransId="{1C84D762-959D-4023-8DCC-6B3F0081AC63}" sibTransId="{8C432EA4-C68D-418E-9842-92F1097F095B}"/>
    <dgm:cxn modelId="{02EA5D52-8720-4458-95B5-5368B946CE5B}" srcId="{85E15486-945B-4CCC-8688-79DA29F20121}" destId="{C39D5E3B-B229-497E-93A4-77498E19DA02}" srcOrd="2" destOrd="0" parTransId="{642378BA-F5F7-48C1-9973-AE25BF51A41F}" sibTransId="{E1E8B8E8-EA69-43D4-84A9-B2C96E04C779}"/>
    <dgm:cxn modelId="{9E970892-435F-4A02-97F4-DD44D5CCCCAF}" srcId="{85E15486-945B-4CCC-8688-79DA29F20121}" destId="{2FD409EB-087D-46AB-A2AD-37991FA91093}" srcOrd="1" destOrd="0" parTransId="{137A14B1-C384-429D-85C5-F9FC61B9C31E}" sibTransId="{F2E75472-5D6C-41C2-870A-4C8A51E99F8F}"/>
    <dgm:cxn modelId="{3E4C9FDB-85FC-46DC-9BCC-E4318A81B5C6}" type="presOf" srcId="{C39D5E3B-B229-497E-93A4-77498E19DA02}" destId="{711A4C05-255F-4E2F-B213-6299A7CE7ED9}" srcOrd="0" destOrd="0" presId="urn:microsoft.com/office/officeart/2018/5/layout/IconCircleLabelList"/>
    <dgm:cxn modelId="{AB658AE5-89CB-49CA-B689-02969B3193D5}" srcId="{85E15486-945B-4CCC-8688-79DA29F20121}" destId="{AAA8422F-8FCF-4E4B-8532-8760186279E0}" srcOrd="3" destOrd="0" parTransId="{A785F871-A066-4588-BA6A-B74213690FF0}" sibTransId="{DD6E1F18-D299-418D-86B3-BB89AC12C31D}"/>
    <dgm:cxn modelId="{16E2FC82-0CB9-464E-B53F-9C0E9C680102}" type="presParOf" srcId="{9BE62481-C5D4-4F86-AF1B-E82F36FB062D}" destId="{CA8BE719-D706-45AC-B30E-E897E57AEB44}" srcOrd="0" destOrd="0" presId="urn:microsoft.com/office/officeart/2018/5/layout/IconCircleLabelList"/>
    <dgm:cxn modelId="{BAD00ACA-38AB-4B2A-8ECC-2CC7A4FD870C}" type="presParOf" srcId="{CA8BE719-D706-45AC-B30E-E897E57AEB44}" destId="{35FE7A28-1ED4-4F73-B4A0-2907BD3CCDAD}" srcOrd="0" destOrd="0" presId="urn:microsoft.com/office/officeart/2018/5/layout/IconCircleLabelList"/>
    <dgm:cxn modelId="{8CCE2B35-7F43-47CB-A6ED-5C1374149DDA}" type="presParOf" srcId="{CA8BE719-D706-45AC-B30E-E897E57AEB44}" destId="{279A9A5B-1B0F-4A2D-8B07-7E40592E9B4D}" srcOrd="1" destOrd="0" presId="urn:microsoft.com/office/officeart/2018/5/layout/IconCircleLabelList"/>
    <dgm:cxn modelId="{EE684A97-AC6C-4DA6-B56A-0E4E2F00DE9C}" type="presParOf" srcId="{CA8BE719-D706-45AC-B30E-E897E57AEB44}" destId="{C4924F0C-ECBD-438A-B7F6-B7DE637F6B0D}" srcOrd="2" destOrd="0" presId="urn:microsoft.com/office/officeart/2018/5/layout/IconCircleLabelList"/>
    <dgm:cxn modelId="{64CD0A84-BF0D-4BC0-949E-7A2544E42043}" type="presParOf" srcId="{CA8BE719-D706-45AC-B30E-E897E57AEB44}" destId="{F72D08A1-563B-4F6E-9351-D7BB0D11201B}" srcOrd="3" destOrd="0" presId="urn:microsoft.com/office/officeart/2018/5/layout/IconCircleLabelList"/>
    <dgm:cxn modelId="{D0847DD0-1E5F-4836-929A-AB15438865BC}" type="presParOf" srcId="{9BE62481-C5D4-4F86-AF1B-E82F36FB062D}" destId="{F27BD909-5F5D-4CF6-BB0C-8B30FA111983}" srcOrd="1" destOrd="0" presId="urn:microsoft.com/office/officeart/2018/5/layout/IconCircleLabelList"/>
    <dgm:cxn modelId="{3F9F82C1-1B80-4F37-96A4-3481DCC56557}" type="presParOf" srcId="{9BE62481-C5D4-4F86-AF1B-E82F36FB062D}" destId="{99473FBE-633D-46C6-812D-14B67D67FAE4}" srcOrd="2" destOrd="0" presId="urn:microsoft.com/office/officeart/2018/5/layout/IconCircleLabelList"/>
    <dgm:cxn modelId="{214AB024-7C23-46A6-997E-807C7ACDEB31}" type="presParOf" srcId="{99473FBE-633D-46C6-812D-14B67D67FAE4}" destId="{CB2D7CA4-E747-4C46-A92D-97D3507E13EF}" srcOrd="0" destOrd="0" presId="urn:microsoft.com/office/officeart/2018/5/layout/IconCircleLabelList"/>
    <dgm:cxn modelId="{98D0640A-6D23-486E-A804-CA4CBBC4355D}" type="presParOf" srcId="{99473FBE-633D-46C6-812D-14B67D67FAE4}" destId="{50FC380D-88DF-4BD0-B8EE-52044AC3BA4D}" srcOrd="1" destOrd="0" presId="urn:microsoft.com/office/officeart/2018/5/layout/IconCircleLabelList"/>
    <dgm:cxn modelId="{CBE9883A-2416-4CE8-9158-9E919E706D60}" type="presParOf" srcId="{99473FBE-633D-46C6-812D-14B67D67FAE4}" destId="{F07777F6-F720-431E-9C4C-DEBF108C11DD}" srcOrd="2" destOrd="0" presId="urn:microsoft.com/office/officeart/2018/5/layout/IconCircleLabelList"/>
    <dgm:cxn modelId="{F06B4340-C115-41E6-BB0F-AB98CA08147A}" type="presParOf" srcId="{99473FBE-633D-46C6-812D-14B67D67FAE4}" destId="{00532A3B-D474-43DE-959A-AFC49D26B3C8}" srcOrd="3" destOrd="0" presId="urn:microsoft.com/office/officeart/2018/5/layout/IconCircleLabelList"/>
    <dgm:cxn modelId="{12D354B1-942A-47E6-B629-58406F272BC3}" type="presParOf" srcId="{9BE62481-C5D4-4F86-AF1B-E82F36FB062D}" destId="{FB8FD547-B194-4B39-BFCF-8D061EF89DA0}" srcOrd="3" destOrd="0" presId="urn:microsoft.com/office/officeart/2018/5/layout/IconCircleLabelList"/>
    <dgm:cxn modelId="{1969B2F3-96EC-4AC6-B98E-890BCD32BC93}" type="presParOf" srcId="{9BE62481-C5D4-4F86-AF1B-E82F36FB062D}" destId="{8C4F9D6B-8325-4BF8-BC0B-C8AE10FEDE04}" srcOrd="4" destOrd="0" presId="urn:microsoft.com/office/officeart/2018/5/layout/IconCircleLabelList"/>
    <dgm:cxn modelId="{AF2898E8-4D51-40D4-AD0A-391C1A6511CE}" type="presParOf" srcId="{8C4F9D6B-8325-4BF8-BC0B-C8AE10FEDE04}" destId="{CE56302F-7ECE-44B5-84CB-6ECE11793232}" srcOrd="0" destOrd="0" presId="urn:microsoft.com/office/officeart/2018/5/layout/IconCircleLabelList"/>
    <dgm:cxn modelId="{1DE0CF60-B772-45E5-B68E-078238DC4BAD}" type="presParOf" srcId="{8C4F9D6B-8325-4BF8-BC0B-C8AE10FEDE04}" destId="{A2D1E4D9-FE35-40D5-AC48-596BA1A4C84F}" srcOrd="1" destOrd="0" presId="urn:microsoft.com/office/officeart/2018/5/layout/IconCircleLabelList"/>
    <dgm:cxn modelId="{BAADA4A1-51C2-43D3-A630-4F30182CF361}" type="presParOf" srcId="{8C4F9D6B-8325-4BF8-BC0B-C8AE10FEDE04}" destId="{5D81DB7F-53ED-420A-8BB6-205035891D22}" srcOrd="2" destOrd="0" presId="urn:microsoft.com/office/officeart/2018/5/layout/IconCircleLabelList"/>
    <dgm:cxn modelId="{CB33313F-DEB6-4D66-99DA-3C3C3871C6C9}" type="presParOf" srcId="{8C4F9D6B-8325-4BF8-BC0B-C8AE10FEDE04}" destId="{711A4C05-255F-4E2F-B213-6299A7CE7ED9}" srcOrd="3" destOrd="0" presId="urn:microsoft.com/office/officeart/2018/5/layout/IconCircleLabelList"/>
    <dgm:cxn modelId="{02C22D49-8D9B-46B0-8958-43E1C0D379A4}" type="presParOf" srcId="{9BE62481-C5D4-4F86-AF1B-E82F36FB062D}" destId="{89F6BC78-B2D4-4157-8B55-2EEA9D0B2403}" srcOrd="5" destOrd="0" presId="urn:microsoft.com/office/officeart/2018/5/layout/IconCircleLabelList"/>
    <dgm:cxn modelId="{29CF0605-9332-4FC3-94E8-37806ABFD140}" type="presParOf" srcId="{9BE62481-C5D4-4F86-AF1B-E82F36FB062D}" destId="{A80B646D-2AD4-4BEF-AE60-508E1483ACB8}" srcOrd="6" destOrd="0" presId="urn:microsoft.com/office/officeart/2018/5/layout/IconCircleLabelList"/>
    <dgm:cxn modelId="{CF732129-952A-4B68-8C6B-E88852C03781}" type="presParOf" srcId="{A80B646D-2AD4-4BEF-AE60-508E1483ACB8}" destId="{0C609210-78B7-4FC7-B38D-BD4C3E502756}" srcOrd="0" destOrd="0" presId="urn:microsoft.com/office/officeart/2018/5/layout/IconCircleLabelList"/>
    <dgm:cxn modelId="{DC1D9633-8FEE-44B8-B298-22BCA8D603E9}" type="presParOf" srcId="{A80B646D-2AD4-4BEF-AE60-508E1483ACB8}" destId="{67F90A09-AE4E-41E1-A2E0-DC6CC844DFC7}" srcOrd="1" destOrd="0" presId="urn:microsoft.com/office/officeart/2018/5/layout/IconCircleLabelList"/>
    <dgm:cxn modelId="{4C13D77B-CE66-45A0-87F3-08CC585EB65E}" type="presParOf" srcId="{A80B646D-2AD4-4BEF-AE60-508E1483ACB8}" destId="{2DB9B2D7-1914-4B08-BE22-A27B69B5FEAF}" srcOrd="2" destOrd="0" presId="urn:microsoft.com/office/officeart/2018/5/layout/IconCircleLabelList"/>
    <dgm:cxn modelId="{705D6471-256A-4A5D-9A88-66FCDF5120B1}" type="presParOf" srcId="{A80B646D-2AD4-4BEF-AE60-508E1483ACB8}" destId="{09854A42-17FB-4E54-ADEC-B9F63E49029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4D9310-F08C-4BD6-89DA-5FADB9EFBA4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300FADA-7B2A-497A-9BFF-41E33A9F896C}">
      <dgm:prSet/>
      <dgm:spPr/>
      <dgm:t>
        <a:bodyPr/>
        <a:lstStyle/>
        <a:p>
          <a:r>
            <a:rPr lang="en-US"/>
            <a:t>Car manufacturers</a:t>
          </a:r>
        </a:p>
      </dgm:t>
    </dgm:pt>
    <dgm:pt modelId="{7E36136B-159D-45CE-BDEC-7FF4D0DA109B}" type="parTrans" cxnId="{E7A26F58-EA84-4E13-8AF0-0CD40662251E}">
      <dgm:prSet/>
      <dgm:spPr/>
      <dgm:t>
        <a:bodyPr/>
        <a:lstStyle/>
        <a:p>
          <a:endParaRPr lang="en-US"/>
        </a:p>
      </dgm:t>
    </dgm:pt>
    <dgm:pt modelId="{20F27B80-FF1D-47DB-8FE1-99B46855AED8}" type="sibTrans" cxnId="{E7A26F58-EA84-4E13-8AF0-0CD40662251E}">
      <dgm:prSet/>
      <dgm:spPr/>
      <dgm:t>
        <a:bodyPr/>
        <a:lstStyle/>
        <a:p>
          <a:endParaRPr lang="en-US"/>
        </a:p>
      </dgm:t>
    </dgm:pt>
    <dgm:pt modelId="{7E8EB0B9-BDCD-4D64-99F0-6DE174EC13A2}">
      <dgm:prSet/>
      <dgm:spPr/>
      <dgm:t>
        <a:bodyPr/>
        <a:lstStyle/>
        <a:p>
          <a:r>
            <a:rPr lang="en-US"/>
            <a:t>Car owners</a:t>
          </a:r>
        </a:p>
      </dgm:t>
    </dgm:pt>
    <dgm:pt modelId="{459CB7C0-C918-40A1-8736-B811F076BA9D}" type="parTrans" cxnId="{5C0B997D-CEA7-499E-890B-00EDE17AADC8}">
      <dgm:prSet/>
      <dgm:spPr/>
      <dgm:t>
        <a:bodyPr/>
        <a:lstStyle/>
        <a:p>
          <a:endParaRPr lang="en-US"/>
        </a:p>
      </dgm:t>
    </dgm:pt>
    <dgm:pt modelId="{AA894F1B-FD81-4482-AF1A-34A430120FE7}" type="sibTrans" cxnId="{5C0B997D-CEA7-499E-890B-00EDE17AADC8}">
      <dgm:prSet/>
      <dgm:spPr/>
      <dgm:t>
        <a:bodyPr/>
        <a:lstStyle/>
        <a:p>
          <a:endParaRPr lang="en-US"/>
        </a:p>
      </dgm:t>
    </dgm:pt>
    <dgm:pt modelId="{9FDA11D6-BB83-48B2-9764-20F72A3EEFE6}">
      <dgm:prSet/>
      <dgm:spPr/>
      <dgm:t>
        <a:bodyPr/>
        <a:lstStyle/>
        <a:p>
          <a:r>
            <a:rPr lang="en-US" dirty="0"/>
            <a:t>Governance</a:t>
          </a:r>
        </a:p>
      </dgm:t>
    </dgm:pt>
    <dgm:pt modelId="{BC661C02-31E9-4EAA-8F93-76F04D86587B}" type="parTrans" cxnId="{CB1EF664-FE7D-422E-92AA-55602016B44C}">
      <dgm:prSet/>
      <dgm:spPr/>
      <dgm:t>
        <a:bodyPr/>
        <a:lstStyle/>
        <a:p>
          <a:endParaRPr lang="en-US"/>
        </a:p>
      </dgm:t>
    </dgm:pt>
    <dgm:pt modelId="{12B80A07-1A4B-4F4E-B4EF-F1A6E80FCF0F}" type="sibTrans" cxnId="{CB1EF664-FE7D-422E-92AA-55602016B44C}">
      <dgm:prSet/>
      <dgm:spPr/>
      <dgm:t>
        <a:bodyPr/>
        <a:lstStyle/>
        <a:p>
          <a:endParaRPr lang="en-US"/>
        </a:p>
      </dgm:t>
    </dgm:pt>
    <dgm:pt modelId="{8F4214EE-8AC0-4C48-8586-6FDE521469DE}">
      <dgm:prSet/>
      <dgm:spPr/>
      <dgm:t>
        <a:bodyPr/>
        <a:lstStyle/>
        <a:p>
          <a:r>
            <a:rPr lang="en-US"/>
            <a:t>Research Labs</a:t>
          </a:r>
        </a:p>
      </dgm:t>
    </dgm:pt>
    <dgm:pt modelId="{C248EA35-7888-4496-8D1D-B00BD7670C82}" type="parTrans" cxnId="{8EFC32CD-5868-4F21-B0E8-B48DF771898A}">
      <dgm:prSet/>
      <dgm:spPr/>
      <dgm:t>
        <a:bodyPr/>
        <a:lstStyle/>
        <a:p>
          <a:endParaRPr lang="en-US"/>
        </a:p>
      </dgm:t>
    </dgm:pt>
    <dgm:pt modelId="{2CCE07A1-666E-4AA7-8660-561FB174D3D3}" type="sibTrans" cxnId="{8EFC32CD-5868-4F21-B0E8-B48DF771898A}">
      <dgm:prSet/>
      <dgm:spPr/>
      <dgm:t>
        <a:bodyPr/>
        <a:lstStyle/>
        <a:p>
          <a:endParaRPr lang="en-US"/>
        </a:p>
      </dgm:t>
    </dgm:pt>
    <dgm:pt modelId="{041830A9-D9FF-4B18-8A45-9DE3F2F017A5}" type="pres">
      <dgm:prSet presAssocID="{BC4D9310-F08C-4BD6-89DA-5FADB9EFBA40}" presName="root" presStyleCnt="0">
        <dgm:presLayoutVars>
          <dgm:dir/>
          <dgm:resizeHandles val="exact"/>
        </dgm:presLayoutVars>
      </dgm:prSet>
      <dgm:spPr/>
    </dgm:pt>
    <dgm:pt modelId="{437FB0AF-2F78-447C-8171-74C1BA108FB2}" type="pres">
      <dgm:prSet presAssocID="{0300FADA-7B2A-497A-9BFF-41E33A9F896C}" presName="compNode" presStyleCnt="0"/>
      <dgm:spPr/>
    </dgm:pt>
    <dgm:pt modelId="{9A5A3768-3A58-41DC-8576-7052B04C7A56}" type="pres">
      <dgm:prSet presAssocID="{0300FADA-7B2A-497A-9BFF-41E33A9F896C}" presName="bgRect" presStyleLbl="bgShp" presStyleIdx="0" presStyleCnt="4"/>
      <dgm:spPr/>
    </dgm:pt>
    <dgm:pt modelId="{E3B48539-6C60-47C6-BF20-FAB94B65E67B}" type="pres">
      <dgm:prSet presAssocID="{0300FADA-7B2A-497A-9BFF-41E33A9F89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D5415CD6-692B-4334-A855-680C68EBC228}" type="pres">
      <dgm:prSet presAssocID="{0300FADA-7B2A-497A-9BFF-41E33A9F896C}" presName="spaceRect" presStyleCnt="0"/>
      <dgm:spPr/>
    </dgm:pt>
    <dgm:pt modelId="{0F34CE5B-5F11-4D1C-813C-C0069355A653}" type="pres">
      <dgm:prSet presAssocID="{0300FADA-7B2A-497A-9BFF-41E33A9F896C}" presName="parTx" presStyleLbl="revTx" presStyleIdx="0" presStyleCnt="4">
        <dgm:presLayoutVars>
          <dgm:chMax val="0"/>
          <dgm:chPref val="0"/>
        </dgm:presLayoutVars>
      </dgm:prSet>
      <dgm:spPr/>
    </dgm:pt>
    <dgm:pt modelId="{7071931E-A6C2-4263-A739-6792D2DBBC8B}" type="pres">
      <dgm:prSet presAssocID="{20F27B80-FF1D-47DB-8FE1-99B46855AED8}" presName="sibTrans" presStyleCnt="0"/>
      <dgm:spPr/>
    </dgm:pt>
    <dgm:pt modelId="{85AE0F75-163B-4FED-9EF2-49187FC286A5}" type="pres">
      <dgm:prSet presAssocID="{7E8EB0B9-BDCD-4D64-99F0-6DE174EC13A2}" presName="compNode" presStyleCnt="0"/>
      <dgm:spPr/>
    </dgm:pt>
    <dgm:pt modelId="{EA74806F-5B61-44AA-BA54-D44A8A484409}" type="pres">
      <dgm:prSet presAssocID="{7E8EB0B9-BDCD-4D64-99F0-6DE174EC13A2}" presName="bgRect" presStyleLbl="bgShp" presStyleIdx="1" presStyleCnt="4"/>
      <dgm:spPr/>
    </dgm:pt>
    <dgm:pt modelId="{E6793A05-BD7C-432C-8386-7F1CDF931814}" type="pres">
      <dgm:prSet presAssocID="{7E8EB0B9-BDCD-4D64-99F0-6DE174EC13A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593A849A-C5E6-4CF4-9CB0-7B5BB7E9B254}" type="pres">
      <dgm:prSet presAssocID="{7E8EB0B9-BDCD-4D64-99F0-6DE174EC13A2}" presName="spaceRect" presStyleCnt="0"/>
      <dgm:spPr/>
    </dgm:pt>
    <dgm:pt modelId="{EEB90B92-8AA6-4A90-B867-760AFF645CE3}" type="pres">
      <dgm:prSet presAssocID="{7E8EB0B9-BDCD-4D64-99F0-6DE174EC13A2}" presName="parTx" presStyleLbl="revTx" presStyleIdx="1" presStyleCnt="4">
        <dgm:presLayoutVars>
          <dgm:chMax val="0"/>
          <dgm:chPref val="0"/>
        </dgm:presLayoutVars>
      </dgm:prSet>
      <dgm:spPr/>
    </dgm:pt>
    <dgm:pt modelId="{C90D30FF-27BB-4271-86DF-B65DB2A01221}" type="pres">
      <dgm:prSet presAssocID="{AA894F1B-FD81-4482-AF1A-34A430120FE7}" presName="sibTrans" presStyleCnt="0"/>
      <dgm:spPr/>
    </dgm:pt>
    <dgm:pt modelId="{48E0D85B-319B-4604-AE37-CEEB3AEB9527}" type="pres">
      <dgm:prSet presAssocID="{9FDA11D6-BB83-48B2-9764-20F72A3EEFE6}" presName="compNode" presStyleCnt="0"/>
      <dgm:spPr/>
    </dgm:pt>
    <dgm:pt modelId="{C1CD79FD-9E27-46BD-AB9E-10D826383E9C}" type="pres">
      <dgm:prSet presAssocID="{9FDA11D6-BB83-48B2-9764-20F72A3EEFE6}" presName="bgRect" presStyleLbl="bgShp" presStyleIdx="2" presStyleCnt="4"/>
      <dgm:spPr/>
    </dgm:pt>
    <dgm:pt modelId="{C5717473-9FA4-4D68-9A0A-05D0C3D2BC24}" type="pres">
      <dgm:prSet presAssocID="{9FDA11D6-BB83-48B2-9764-20F72A3EEFE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A850B08A-08DA-4117-ACBB-709EB1A18BCD}" type="pres">
      <dgm:prSet presAssocID="{9FDA11D6-BB83-48B2-9764-20F72A3EEFE6}" presName="spaceRect" presStyleCnt="0"/>
      <dgm:spPr/>
    </dgm:pt>
    <dgm:pt modelId="{934E8BBA-BF5C-4215-B1AD-4E5344ECDF1C}" type="pres">
      <dgm:prSet presAssocID="{9FDA11D6-BB83-48B2-9764-20F72A3EEFE6}" presName="parTx" presStyleLbl="revTx" presStyleIdx="2" presStyleCnt="4">
        <dgm:presLayoutVars>
          <dgm:chMax val="0"/>
          <dgm:chPref val="0"/>
        </dgm:presLayoutVars>
      </dgm:prSet>
      <dgm:spPr/>
    </dgm:pt>
    <dgm:pt modelId="{303A4537-1473-4EA7-8B86-79A244EFFA00}" type="pres">
      <dgm:prSet presAssocID="{12B80A07-1A4B-4F4E-B4EF-F1A6E80FCF0F}" presName="sibTrans" presStyleCnt="0"/>
      <dgm:spPr/>
    </dgm:pt>
    <dgm:pt modelId="{8A374D10-DEC9-4671-BBC4-72AD674566DC}" type="pres">
      <dgm:prSet presAssocID="{8F4214EE-8AC0-4C48-8586-6FDE521469DE}" presName="compNode" presStyleCnt="0"/>
      <dgm:spPr/>
    </dgm:pt>
    <dgm:pt modelId="{2EFBBAC4-0ED0-4E7A-948B-DE53BBD34FBE}" type="pres">
      <dgm:prSet presAssocID="{8F4214EE-8AC0-4C48-8586-6FDE521469DE}" presName="bgRect" presStyleLbl="bgShp" presStyleIdx="3" presStyleCnt="4"/>
      <dgm:spPr/>
    </dgm:pt>
    <dgm:pt modelId="{EB98DA85-CFEC-4239-9D2E-03EB9D4509CB}" type="pres">
      <dgm:prSet presAssocID="{8F4214EE-8AC0-4C48-8586-6FDE521469D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611991C5-7E3E-4135-AB33-B8AFE560CF25}" type="pres">
      <dgm:prSet presAssocID="{8F4214EE-8AC0-4C48-8586-6FDE521469DE}" presName="spaceRect" presStyleCnt="0"/>
      <dgm:spPr/>
    </dgm:pt>
    <dgm:pt modelId="{89CFAAAA-9155-49DC-9901-026984370684}" type="pres">
      <dgm:prSet presAssocID="{8F4214EE-8AC0-4C48-8586-6FDE521469DE}" presName="parTx" presStyleLbl="revTx" presStyleIdx="3" presStyleCnt="4">
        <dgm:presLayoutVars>
          <dgm:chMax val="0"/>
          <dgm:chPref val="0"/>
        </dgm:presLayoutVars>
      </dgm:prSet>
      <dgm:spPr/>
    </dgm:pt>
  </dgm:ptLst>
  <dgm:cxnLst>
    <dgm:cxn modelId="{DAF2410E-C2D0-4B7C-BC31-10E4647BD278}" type="presOf" srcId="{9FDA11D6-BB83-48B2-9764-20F72A3EEFE6}" destId="{934E8BBA-BF5C-4215-B1AD-4E5344ECDF1C}" srcOrd="0" destOrd="0" presId="urn:microsoft.com/office/officeart/2018/2/layout/IconVerticalSolidList"/>
    <dgm:cxn modelId="{346A9110-09FF-490D-BA62-20700E41BA11}" type="presOf" srcId="{BC4D9310-F08C-4BD6-89DA-5FADB9EFBA40}" destId="{041830A9-D9FF-4B18-8A45-9DE3F2F017A5}" srcOrd="0" destOrd="0" presId="urn:microsoft.com/office/officeart/2018/2/layout/IconVerticalSolidList"/>
    <dgm:cxn modelId="{E174B117-6DC4-4862-B32A-509CD723B357}" type="presOf" srcId="{7E8EB0B9-BDCD-4D64-99F0-6DE174EC13A2}" destId="{EEB90B92-8AA6-4A90-B867-760AFF645CE3}" srcOrd="0" destOrd="0" presId="urn:microsoft.com/office/officeart/2018/2/layout/IconVerticalSolidList"/>
    <dgm:cxn modelId="{80E1F038-EF3D-40A4-9F95-9B760227CC4B}" type="presOf" srcId="{8F4214EE-8AC0-4C48-8586-6FDE521469DE}" destId="{89CFAAAA-9155-49DC-9901-026984370684}" srcOrd="0" destOrd="0" presId="urn:microsoft.com/office/officeart/2018/2/layout/IconVerticalSolidList"/>
    <dgm:cxn modelId="{E7A26F58-EA84-4E13-8AF0-0CD40662251E}" srcId="{BC4D9310-F08C-4BD6-89DA-5FADB9EFBA40}" destId="{0300FADA-7B2A-497A-9BFF-41E33A9F896C}" srcOrd="0" destOrd="0" parTransId="{7E36136B-159D-45CE-BDEC-7FF4D0DA109B}" sibTransId="{20F27B80-FF1D-47DB-8FE1-99B46855AED8}"/>
    <dgm:cxn modelId="{CB1EF664-FE7D-422E-92AA-55602016B44C}" srcId="{BC4D9310-F08C-4BD6-89DA-5FADB9EFBA40}" destId="{9FDA11D6-BB83-48B2-9764-20F72A3EEFE6}" srcOrd="2" destOrd="0" parTransId="{BC661C02-31E9-4EAA-8F93-76F04D86587B}" sibTransId="{12B80A07-1A4B-4F4E-B4EF-F1A6E80FCF0F}"/>
    <dgm:cxn modelId="{5C0B997D-CEA7-499E-890B-00EDE17AADC8}" srcId="{BC4D9310-F08C-4BD6-89DA-5FADB9EFBA40}" destId="{7E8EB0B9-BDCD-4D64-99F0-6DE174EC13A2}" srcOrd="1" destOrd="0" parTransId="{459CB7C0-C918-40A1-8736-B811F076BA9D}" sibTransId="{AA894F1B-FD81-4482-AF1A-34A430120FE7}"/>
    <dgm:cxn modelId="{8EFC32CD-5868-4F21-B0E8-B48DF771898A}" srcId="{BC4D9310-F08C-4BD6-89DA-5FADB9EFBA40}" destId="{8F4214EE-8AC0-4C48-8586-6FDE521469DE}" srcOrd="3" destOrd="0" parTransId="{C248EA35-7888-4496-8D1D-B00BD7670C82}" sibTransId="{2CCE07A1-666E-4AA7-8660-561FB174D3D3}"/>
    <dgm:cxn modelId="{DF1A47D6-3327-4924-AAB0-191073C1DA98}" type="presOf" srcId="{0300FADA-7B2A-497A-9BFF-41E33A9F896C}" destId="{0F34CE5B-5F11-4D1C-813C-C0069355A653}" srcOrd="0" destOrd="0" presId="urn:microsoft.com/office/officeart/2018/2/layout/IconVerticalSolidList"/>
    <dgm:cxn modelId="{7863CA07-D00C-4DB0-8723-5515812BE9DB}" type="presParOf" srcId="{041830A9-D9FF-4B18-8A45-9DE3F2F017A5}" destId="{437FB0AF-2F78-447C-8171-74C1BA108FB2}" srcOrd="0" destOrd="0" presId="urn:microsoft.com/office/officeart/2018/2/layout/IconVerticalSolidList"/>
    <dgm:cxn modelId="{4D89295B-D4C2-4670-ABE5-6F0C7E68F05E}" type="presParOf" srcId="{437FB0AF-2F78-447C-8171-74C1BA108FB2}" destId="{9A5A3768-3A58-41DC-8576-7052B04C7A56}" srcOrd="0" destOrd="0" presId="urn:microsoft.com/office/officeart/2018/2/layout/IconVerticalSolidList"/>
    <dgm:cxn modelId="{96BB5406-3273-4BF2-9D29-902B112B5D56}" type="presParOf" srcId="{437FB0AF-2F78-447C-8171-74C1BA108FB2}" destId="{E3B48539-6C60-47C6-BF20-FAB94B65E67B}" srcOrd="1" destOrd="0" presId="urn:microsoft.com/office/officeart/2018/2/layout/IconVerticalSolidList"/>
    <dgm:cxn modelId="{4893536D-F7E7-4808-88B6-CC9C15C4F711}" type="presParOf" srcId="{437FB0AF-2F78-447C-8171-74C1BA108FB2}" destId="{D5415CD6-692B-4334-A855-680C68EBC228}" srcOrd="2" destOrd="0" presId="urn:microsoft.com/office/officeart/2018/2/layout/IconVerticalSolidList"/>
    <dgm:cxn modelId="{B1A1EEA7-7964-4364-A337-9DB65A0D0C16}" type="presParOf" srcId="{437FB0AF-2F78-447C-8171-74C1BA108FB2}" destId="{0F34CE5B-5F11-4D1C-813C-C0069355A653}" srcOrd="3" destOrd="0" presId="urn:microsoft.com/office/officeart/2018/2/layout/IconVerticalSolidList"/>
    <dgm:cxn modelId="{EEDA9628-4696-45BC-99B7-0209CF4F23AF}" type="presParOf" srcId="{041830A9-D9FF-4B18-8A45-9DE3F2F017A5}" destId="{7071931E-A6C2-4263-A739-6792D2DBBC8B}" srcOrd="1" destOrd="0" presId="urn:microsoft.com/office/officeart/2018/2/layout/IconVerticalSolidList"/>
    <dgm:cxn modelId="{B74919E1-C707-41FC-AD47-B16F7EF3FDCA}" type="presParOf" srcId="{041830A9-D9FF-4B18-8A45-9DE3F2F017A5}" destId="{85AE0F75-163B-4FED-9EF2-49187FC286A5}" srcOrd="2" destOrd="0" presId="urn:microsoft.com/office/officeart/2018/2/layout/IconVerticalSolidList"/>
    <dgm:cxn modelId="{94D81432-E1A6-49CE-AF81-C9A01C9DC348}" type="presParOf" srcId="{85AE0F75-163B-4FED-9EF2-49187FC286A5}" destId="{EA74806F-5B61-44AA-BA54-D44A8A484409}" srcOrd="0" destOrd="0" presId="urn:microsoft.com/office/officeart/2018/2/layout/IconVerticalSolidList"/>
    <dgm:cxn modelId="{CB440DAE-C57D-4186-B31D-5E5600A7C5F6}" type="presParOf" srcId="{85AE0F75-163B-4FED-9EF2-49187FC286A5}" destId="{E6793A05-BD7C-432C-8386-7F1CDF931814}" srcOrd="1" destOrd="0" presId="urn:microsoft.com/office/officeart/2018/2/layout/IconVerticalSolidList"/>
    <dgm:cxn modelId="{1C9DB0E3-D73D-4488-BF4B-CF6F1B08AC75}" type="presParOf" srcId="{85AE0F75-163B-4FED-9EF2-49187FC286A5}" destId="{593A849A-C5E6-4CF4-9CB0-7B5BB7E9B254}" srcOrd="2" destOrd="0" presId="urn:microsoft.com/office/officeart/2018/2/layout/IconVerticalSolidList"/>
    <dgm:cxn modelId="{7CB91EFE-8C82-4AD7-8F58-F137F304740F}" type="presParOf" srcId="{85AE0F75-163B-4FED-9EF2-49187FC286A5}" destId="{EEB90B92-8AA6-4A90-B867-760AFF645CE3}" srcOrd="3" destOrd="0" presId="urn:microsoft.com/office/officeart/2018/2/layout/IconVerticalSolidList"/>
    <dgm:cxn modelId="{FC2EF5F2-A5DE-4E24-B77A-D3678E5B2B9B}" type="presParOf" srcId="{041830A9-D9FF-4B18-8A45-9DE3F2F017A5}" destId="{C90D30FF-27BB-4271-86DF-B65DB2A01221}" srcOrd="3" destOrd="0" presId="urn:microsoft.com/office/officeart/2018/2/layout/IconVerticalSolidList"/>
    <dgm:cxn modelId="{94BB0284-E808-4B74-9160-E11A0B0AE611}" type="presParOf" srcId="{041830A9-D9FF-4B18-8A45-9DE3F2F017A5}" destId="{48E0D85B-319B-4604-AE37-CEEB3AEB9527}" srcOrd="4" destOrd="0" presId="urn:microsoft.com/office/officeart/2018/2/layout/IconVerticalSolidList"/>
    <dgm:cxn modelId="{305C630B-3600-4963-A74A-7D0E0DDC33B9}" type="presParOf" srcId="{48E0D85B-319B-4604-AE37-CEEB3AEB9527}" destId="{C1CD79FD-9E27-46BD-AB9E-10D826383E9C}" srcOrd="0" destOrd="0" presId="urn:microsoft.com/office/officeart/2018/2/layout/IconVerticalSolidList"/>
    <dgm:cxn modelId="{FA7B8C26-0EB8-434A-B5A8-24F57D26276C}" type="presParOf" srcId="{48E0D85B-319B-4604-AE37-CEEB3AEB9527}" destId="{C5717473-9FA4-4D68-9A0A-05D0C3D2BC24}" srcOrd="1" destOrd="0" presId="urn:microsoft.com/office/officeart/2018/2/layout/IconVerticalSolidList"/>
    <dgm:cxn modelId="{2DC10043-9C3F-4389-8BBC-EC66DACCE964}" type="presParOf" srcId="{48E0D85B-319B-4604-AE37-CEEB3AEB9527}" destId="{A850B08A-08DA-4117-ACBB-709EB1A18BCD}" srcOrd="2" destOrd="0" presId="urn:microsoft.com/office/officeart/2018/2/layout/IconVerticalSolidList"/>
    <dgm:cxn modelId="{B2B1EAEA-CF13-456C-BDE2-907436B325A7}" type="presParOf" srcId="{48E0D85B-319B-4604-AE37-CEEB3AEB9527}" destId="{934E8BBA-BF5C-4215-B1AD-4E5344ECDF1C}" srcOrd="3" destOrd="0" presId="urn:microsoft.com/office/officeart/2018/2/layout/IconVerticalSolidList"/>
    <dgm:cxn modelId="{37CE208A-E692-4F01-8C88-69B09D27CEE9}" type="presParOf" srcId="{041830A9-D9FF-4B18-8A45-9DE3F2F017A5}" destId="{303A4537-1473-4EA7-8B86-79A244EFFA00}" srcOrd="5" destOrd="0" presId="urn:microsoft.com/office/officeart/2018/2/layout/IconVerticalSolidList"/>
    <dgm:cxn modelId="{B64A97BA-FE3B-4743-9A1F-26768C792F15}" type="presParOf" srcId="{041830A9-D9FF-4B18-8A45-9DE3F2F017A5}" destId="{8A374D10-DEC9-4671-BBC4-72AD674566DC}" srcOrd="6" destOrd="0" presId="urn:microsoft.com/office/officeart/2018/2/layout/IconVerticalSolidList"/>
    <dgm:cxn modelId="{6E7F5A4E-4CE8-4AAA-A89F-8FA033BBA10F}" type="presParOf" srcId="{8A374D10-DEC9-4671-BBC4-72AD674566DC}" destId="{2EFBBAC4-0ED0-4E7A-948B-DE53BBD34FBE}" srcOrd="0" destOrd="0" presId="urn:microsoft.com/office/officeart/2018/2/layout/IconVerticalSolidList"/>
    <dgm:cxn modelId="{28977A14-35BF-48F7-B30A-E33BF47AB543}" type="presParOf" srcId="{8A374D10-DEC9-4671-BBC4-72AD674566DC}" destId="{EB98DA85-CFEC-4239-9D2E-03EB9D4509CB}" srcOrd="1" destOrd="0" presId="urn:microsoft.com/office/officeart/2018/2/layout/IconVerticalSolidList"/>
    <dgm:cxn modelId="{910C9C0F-8975-47E4-B24B-AD71B25E61D9}" type="presParOf" srcId="{8A374D10-DEC9-4671-BBC4-72AD674566DC}" destId="{611991C5-7E3E-4135-AB33-B8AFE560CF25}" srcOrd="2" destOrd="0" presId="urn:microsoft.com/office/officeart/2018/2/layout/IconVerticalSolidList"/>
    <dgm:cxn modelId="{77990F5A-2324-49C8-8596-CC53420C8F15}" type="presParOf" srcId="{8A374D10-DEC9-4671-BBC4-72AD674566DC}" destId="{89CFAAAA-9155-49DC-9901-0269843706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F320FA-8141-462B-BD7A-50AFA589BD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5FF8F4-5184-41ED-A69E-F4586F3657ED}">
      <dgm:prSet/>
      <dgm:spPr/>
      <dgm:t>
        <a:bodyPr/>
        <a:lstStyle/>
        <a:p>
          <a:r>
            <a:rPr lang="en-US"/>
            <a:t>APARS - V</a:t>
          </a:r>
        </a:p>
      </dgm:t>
    </dgm:pt>
    <dgm:pt modelId="{D84B9B89-8D7E-4B7A-8A11-FA1D27862991}" type="parTrans" cxnId="{4CA2E328-22BB-4D50-A6C2-5295489CBAE8}">
      <dgm:prSet/>
      <dgm:spPr/>
      <dgm:t>
        <a:bodyPr/>
        <a:lstStyle/>
        <a:p>
          <a:endParaRPr lang="en-US"/>
        </a:p>
      </dgm:t>
    </dgm:pt>
    <dgm:pt modelId="{D5E82765-36DB-414B-917D-C4E53C3ECFEA}" type="sibTrans" cxnId="{4CA2E328-22BB-4D50-A6C2-5295489CBAE8}">
      <dgm:prSet/>
      <dgm:spPr/>
      <dgm:t>
        <a:bodyPr/>
        <a:lstStyle/>
        <a:p>
          <a:endParaRPr lang="en-US"/>
        </a:p>
      </dgm:t>
    </dgm:pt>
    <dgm:pt modelId="{7DFBA4A7-9ACF-45D3-AB95-63F42A0E6C57}">
      <dgm:prSet/>
      <dgm:spPr/>
      <dgm:t>
        <a:bodyPr/>
        <a:lstStyle/>
        <a:p>
          <a:pPr>
            <a:buFont typeface="Arial" panose="020B0604020202020204" pitchFamily="34" charset="0"/>
            <a:buChar char="•"/>
          </a:pPr>
          <a:r>
            <a:rPr lang="en-US" dirty="0"/>
            <a:t>- Car UI</a:t>
          </a:r>
        </a:p>
        <a:p>
          <a:pPr>
            <a:buFont typeface="Arial" panose="020B0604020202020204" pitchFamily="34" charset="0"/>
            <a:buChar char="•"/>
          </a:pPr>
          <a:r>
            <a:rPr lang="en-US" dirty="0"/>
            <a:t>- Car GPS</a:t>
          </a:r>
        </a:p>
        <a:p>
          <a:pPr>
            <a:buFont typeface="Arial" panose="020B0604020202020204" pitchFamily="34" charset="0"/>
            <a:buChar char="•"/>
          </a:pPr>
          <a:r>
            <a:rPr lang="en-US" dirty="0"/>
            <a:t>- CAN BUS</a:t>
          </a:r>
        </a:p>
      </dgm:t>
    </dgm:pt>
    <dgm:pt modelId="{AF884439-22AF-4532-91A1-C7F1B2099126}" type="parTrans" cxnId="{C419C5C5-826E-4E72-B60C-4C207B18F629}">
      <dgm:prSet/>
      <dgm:spPr/>
      <dgm:t>
        <a:bodyPr/>
        <a:lstStyle/>
        <a:p>
          <a:endParaRPr lang="en-US"/>
        </a:p>
      </dgm:t>
    </dgm:pt>
    <dgm:pt modelId="{9056071B-E993-4CAA-93A3-42043159BE33}" type="sibTrans" cxnId="{C419C5C5-826E-4E72-B60C-4C207B18F629}">
      <dgm:prSet/>
      <dgm:spPr/>
      <dgm:t>
        <a:bodyPr/>
        <a:lstStyle/>
        <a:p>
          <a:endParaRPr lang="en-US"/>
        </a:p>
      </dgm:t>
    </dgm:pt>
    <dgm:pt modelId="{4EAE31C1-1933-45C5-9FCB-D2F191AE9AEF}">
      <dgm:prSet/>
      <dgm:spPr/>
      <dgm:t>
        <a:bodyPr/>
        <a:lstStyle/>
        <a:p>
          <a:r>
            <a:rPr lang="en-US"/>
            <a:t>APARS - L</a:t>
          </a:r>
        </a:p>
      </dgm:t>
    </dgm:pt>
    <dgm:pt modelId="{ED1CC35A-4C89-428D-BBEF-42B362DB1B44}" type="parTrans" cxnId="{0BEBC642-D130-4422-B181-8CA2B9ED4799}">
      <dgm:prSet/>
      <dgm:spPr/>
      <dgm:t>
        <a:bodyPr/>
        <a:lstStyle/>
        <a:p>
          <a:endParaRPr lang="en-US"/>
        </a:p>
      </dgm:t>
    </dgm:pt>
    <dgm:pt modelId="{B6AFEE6E-95E3-4FFC-857B-754B909DC71C}" type="sibTrans" cxnId="{0BEBC642-D130-4422-B181-8CA2B9ED4799}">
      <dgm:prSet/>
      <dgm:spPr/>
      <dgm:t>
        <a:bodyPr/>
        <a:lstStyle/>
        <a:p>
          <a:endParaRPr lang="en-US"/>
        </a:p>
      </dgm:t>
    </dgm:pt>
    <dgm:pt modelId="{84D96B53-350E-40D9-B186-DFAEB761076B}">
      <dgm:prSet/>
      <dgm:spPr/>
      <dgm:t>
        <a:bodyPr/>
        <a:lstStyle/>
        <a:p>
          <a:pPr algn="ctr"/>
          <a:r>
            <a:rPr lang="en-US" dirty="0"/>
            <a:t>- Dashboard for lab applications</a:t>
          </a:r>
        </a:p>
      </dgm:t>
    </dgm:pt>
    <dgm:pt modelId="{8A7924C9-E4B4-42AF-BD31-2B5D83E667BE}" type="parTrans" cxnId="{59C277B4-6921-4E12-83E9-AFE396387E56}">
      <dgm:prSet/>
      <dgm:spPr/>
      <dgm:t>
        <a:bodyPr/>
        <a:lstStyle/>
        <a:p>
          <a:endParaRPr lang="en-US"/>
        </a:p>
      </dgm:t>
    </dgm:pt>
    <dgm:pt modelId="{8FB99B6F-5C02-4D66-89F9-F81129385AAE}" type="sibTrans" cxnId="{59C277B4-6921-4E12-83E9-AFE396387E56}">
      <dgm:prSet/>
      <dgm:spPr/>
      <dgm:t>
        <a:bodyPr/>
        <a:lstStyle/>
        <a:p>
          <a:endParaRPr lang="en-US"/>
        </a:p>
      </dgm:t>
    </dgm:pt>
    <dgm:pt modelId="{6152C5F3-F9C6-4790-A71B-56102FD65AF0}">
      <dgm:prSet/>
      <dgm:spPr/>
      <dgm:t>
        <a:bodyPr/>
        <a:lstStyle/>
        <a:p>
          <a:r>
            <a:rPr lang="en-US" dirty="0"/>
            <a:t>APARS - G</a:t>
          </a:r>
        </a:p>
      </dgm:t>
    </dgm:pt>
    <dgm:pt modelId="{25B417A8-6985-4F06-BE02-E0672CFC8799}" type="parTrans" cxnId="{7488582D-A504-48E2-91E9-D44CCC981271}">
      <dgm:prSet/>
      <dgm:spPr/>
      <dgm:t>
        <a:bodyPr/>
        <a:lstStyle/>
        <a:p>
          <a:endParaRPr lang="en-US"/>
        </a:p>
      </dgm:t>
    </dgm:pt>
    <dgm:pt modelId="{926F176F-F6C8-4222-8FA4-B29CD685D7DB}" type="sibTrans" cxnId="{7488582D-A504-48E2-91E9-D44CCC981271}">
      <dgm:prSet/>
      <dgm:spPr/>
      <dgm:t>
        <a:bodyPr/>
        <a:lstStyle/>
        <a:p>
          <a:endParaRPr lang="en-US"/>
        </a:p>
      </dgm:t>
    </dgm:pt>
    <dgm:pt modelId="{E4A78C45-006B-4DE2-9904-AE5E4A7F637C}">
      <dgm:prSet/>
      <dgm:spPr/>
      <dgm:t>
        <a:bodyPr/>
        <a:lstStyle/>
        <a:p>
          <a:pPr algn="ctr"/>
          <a:r>
            <a:rPr lang="en-US" dirty="0"/>
            <a:t>- Dashboard for governance applications</a:t>
          </a:r>
        </a:p>
      </dgm:t>
    </dgm:pt>
    <dgm:pt modelId="{808F1A2C-599C-457A-AB87-D8F4E5CCFA8A}" type="parTrans" cxnId="{F95CE53B-C05C-4538-9929-AC72190A4F4B}">
      <dgm:prSet/>
      <dgm:spPr/>
      <dgm:t>
        <a:bodyPr/>
        <a:lstStyle/>
        <a:p>
          <a:endParaRPr lang="en-US"/>
        </a:p>
      </dgm:t>
    </dgm:pt>
    <dgm:pt modelId="{5EE1AA4A-65D5-45CC-BEF0-F1E7E3C6D065}" type="sibTrans" cxnId="{F95CE53B-C05C-4538-9929-AC72190A4F4B}">
      <dgm:prSet/>
      <dgm:spPr/>
      <dgm:t>
        <a:bodyPr/>
        <a:lstStyle/>
        <a:p>
          <a:endParaRPr lang="en-US"/>
        </a:p>
      </dgm:t>
    </dgm:pt>
    <dgm:pt modelId="{63AC22B4-F930-4C68-9E15-D38975E5C4BE}" type="pres">
      <dgm:prSet presAssocID="{EBF320FA-8141-462B-BD7A-50AFA589BD52}" presName="root" presStyleCnt="0">
        <dgm:presLayoutVars>
          <dgm:dir/>
          <dgm:resizeHandles val="exact"/>
        </dgm:presLayoutVars>
      </dgm:prSet>
      <dgm:spPr/>
    </dgm:pt>
    <dgm:pt modelId="{EFEFF1C2-1538-4104-8157-D097AF03BC57}" type="pres">
      <dgm:prSet presAssocID="{665FF8F4-5184-41ED-A69E-F4586F3657ED}" presName="compNode" presStyleCnt="0"/>
      <dgm:spPr/>
    </dgm:pt>
    <dgm:pt modelId="{A6878533-4BFF-4592-BA88-59AB61BA16EF}" type="pres">
      <dgm:prSet presAssocID="{665FF8F4-5184-41ED-A69E-F4586F3657ED}" presName="bgRect" presStyleLbl="bgShp" presStyleIdx="0" presStyleCnt="3"/>
      <dgm:spPr/>
    </dgm:pt>
    <dgm:pt modelId="{91D76F89-DA94-4C62-A426-6A8C1A59B053}" type="pres">
      <dgm:prSet presAssocID="{665FF8F4-5184-41ED-A69E-F4586F3657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9A194EC2-9D69-4EC2-8272-C4847D2BF54E}" type="pres">
      <dgm:prSet presAssocID="{665FF8F4-5184-41ED-A69E-F4586F3657ED}" presName="spaceRect" presStyleCnt="0"/>
      <dgm:spPr/>
    </dgm:pt>
    <dgm:pt modelId="{63B137ED-967A-4766-A759-CE4418E6C9AD}" type="pres">
      <dgm:prSet presAssocID="{665FF8F4-5184-41ED-A69E-F4586F3657ED}" presName="parTx" presStyleLbl="revTx" presStyleIdx="0" presStyleCnt="6">
        <dgm:presLayoutVars>
          <dgm:chMax val="0"/>
          <dgm:chPref val="0"/>
        </dgm:presLayoutVars>
      </dgm:prSet>
      <dgm:spPr/>
    </dgm:pt>
    <dgm:pt modelId="{82FB9CEB-0E9C-4FB9-B6C3-6E6249C3E332}" type="pres">
      <dgm:prSet presAssocID="{665FF8F4-5184-41ED-A69E-F4586F3657ED}" presName="desTx" presStyleLbl="revTx" presStyleIdx="1" presStyleCnt="6">
        <dgm:presLayoutVars/>
      </dgm:prSet>
      <dgm:spPr/>
    </dgm:pt>
    <dgm:pt modelId="{BA1A56F2-003E-4BB6-81BA-105F0003D11D}" type="pres">
      <dgm:prSet presAssocID="{D5E82765-36DB-414B-917D-C4E53C3ECFEA}" presName="sibTrans" presStyleCnt="0"/>
      <dgm:spPr/>
    </dgm:pt>
    <dgm:pt modelId="{F91BF3B7-B577-426B-A7EC-9066CBB7A6AA}" type="pres">
      <dgm:prSet presAssocID="{4EAE31C1-1933-45C5-9FCB-D2F191AE9AEF}" presName="compNode" presStyleCnt="0"/>
      <dgm:spPr/>
    </dgm:pt>
    <dgm:pt modelId="{BA8191B7-AB78-40A9-9AD9-789A2B0B605D}" type="pres">
      <dgm:prSet presAssocID="{4EAE31C1-1933-45C5-9FCB-D2F191AE9AEF}" presName="bgRect" presStyleLbl="bgShp" presStyleIdx="1" presStyleCnt="3"/>
      <dgm:spPr/>
    </dgm:pt>
    <dgm:pt modelId="{9C35D8D2-8035-4C74-A2CF-8A284BA40CBE}" type="pres">
      <dgm:prSet presAssocID="{4EAE31C1-1933-45C5-9FCB-D2F191AE9A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38F23665-C52E-473C-9B25-CDF52EBBD8F4}" type="pres">
      <dgm:prSet presAssocID="{4EAE31C1-1933-45C5-9FCB-D2F191AE9AEF}" presName="spaceRect" presStyleCnt="0"/>
      <dgm:spPr/>
    </dgm:pt>
    <dgm:pt modelId="{BC0A538D-FD96-4042-8BDF-9FC00CF9209C}" type="pres">
      <dgm:prSet presAssocID="{4EAE31C1-1933-45C5-9FCB-D2F191AE9AEF}" presName="parTx" presStyleLbl="revTx" presStyleIdx="2" presStyleCnt="6">
        <dgm:presLayoutVars>
          <dgm:chMax val="0"/>
          <dgm:chPref val="0"/>
        </dgm:presLayoutVars>
      </dgm:prSet>
      <dgm:spPr/>
    </dgm:pt>
    <dgm:pt modelId="{6261B4CD-FDD8-4B50-8366-77F743EC58CF}" type="pres">
      <dgm:prSet presAssocID="{4EAE31C1-1933-45C5-9FCB-D2F191AE9AEF}" presName="desTx" presStyleLbl="revTx" presStyleIdx="3" presStyleCnt="6">
        <dgm:presLayoutVars/>
      </dgm:prSet>
      <dgm:spPr/>
    </dgm:pt>
    <dgm:pt modelId="{51C84686-4CA3-4B35-BD8D-1CFF6CD3C6B4}" type="pres">
      <dgm:prSet presAssocID="{B6AFEE6E-95E3-4FFC-857B-754B909DC71C}" presName="sibTrans" presStyleCnt="0"/>
      <dgm:spPr/>
    </dgm:pt>
    <dgm:pt modelId="{49056E4D-F9EC-4A69-A374-CD49FF7BA291}" type="pres">
      <dgm:prSet presAssocID="{6152C5F3-F9C6-4790-A71B-56102FD65AF0}" presName="compNode" presStyleCnt="0"/>
      <dgm:spPr/>
    </dgm:pt>
    <dgm:pt modelId="{F1A2D6DC-061A-4535-B02E-3FC18FA851ED}" type="pres">
      <dgm:prSet presAssocID="{6152C5F3-F9C6-4790-A71B-56102FD65AF0}" presName="bgRect" presStyleLbl="bgShp" presStyleIdx="2" presStyleCnt="3"/>
      <dgm:spPr/>
    </dgm:pt>
    <dgm:pt modelId="{27A41277-EEAE-44CD-9DCF-7F11E058896B}" type="pres">
      <dgm:prSet presAssocID="{6152C5F3-F9C6-4790-A71B-56102FD65AF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25278E13-BD5D-416C-89D5-C287A8642486}" type="pres">
      <dgm:prSet presAssocID="{6152C5F3-F9C6-4790-A71B-56102FD65AF0}" presName="spaceRect" presStyleCnt="0"/>
      <dgm:spPr/>
    </dgm:pt>
    <dgm:pt modelId="{048EB88C-409A-4708-8582-07BE484BDBA3}" type="pres">
      <dgm:prSet presAssocID="{6152C5F3-F9C6-4790-A71B-56102FD65AF0}" presName="parTx" presStyleLbl="revTx" presStyleIdx="4" presStyleCnt="6">
        <dgm:presLayoutVars>
          <dgm:chMax val="0"/>
          <dgm:chPref val="0"/>
        </dgm:presLayoutVars>
      </dgm:prSet>
      <dgm:spPr/>
    </dgm:pt>
    <dgm:pt modelId="{4866686B-E5F6-42E6-B8F4-0DA87F058CBE}" type="pres">
      <dgm:prSet presAssocID="{6152C5F3-F9C6-4790-A71B-56102FD65AF0}" presName="desTx" presStyleLbl="revTx" presStyleIdx="5" presStyleCnt="6">
        <dgm:presLayoutVars/>
      </dgm:prSet>
      <dgm:spPr/>
    </dgm:pt>
  </dgm:ptLst>
  <dgm:cxnLst>
    <dgm:cxn modelId="{F4CB0F0D-EC33-4735-AA26-E08AFC098FE4}" type="presOf" srcId="{E4A78C45-006B-4DE2-9904-AE5E4A7F637C}" destId="{4866686B-E5F6-42E6-B8F4-0DA87F058CBE}" srcOrd="0" destOrd="0" presId="urn:microsoft.com/office/officeart/2018/2/layout/IconVerticalSolidList"/>
    <dgm:cxn modelId="{4CA2E328-22BB-4D50-A6C2-5295489CBAE8}" srcId="{EBF320FA-8141-462B-BD7A-50AFA589BD52}" destId="{665FF8F4-5184-41ED-A69E-F4586F3657ED}" srcOrd="0" destOrd="0" parTransId="{D84B9B89-8D7E-4B7A-8A11-FA1D27862991}" sibTransId="{D5E82765-36DB-414B-917D-C4E53C3ECFEA}"/>
    <dgm:cxn modelId="{7488582D-A504-48E2-91E9-D44CCC981271}" srcId="{EBF320FA-8141-462B-BD7A-50AFA589BD52}" destId="{6152C5F3-F9C6-4790-A71B-56102FD65AF0}" srcOrd="2" destOrd="0" parTransId="{25B417A8-6985-4F06-BE02-E0672CFC8799}" sibTransId="{926F176F-F6C8-4222-8FA4-B29CD685D7DB}"/>
    <dgm:cxn modelId="{F95CE53B-C05C-4538-9929-AC72190A4F4B}" srcId="{6152C5F3-F9C6-4790-A71B-56102FD65AF0}" destId="{E4A78C45-006B-4DE2-9904-AE5E4A7F637C}" srcOrd="0" destOrd="0" parTransId="{808F1A2C-599C-457A-AB87-D8F4E5CCFA8A}" sibTransId="{5EE1AA4A-65D5-45CC-BEF0-F1E7E3C6D065}"/>
    <dgm:cxn modelId="{0BEBC642-D130-4422-B181-8CA2B9ED4799}" srcId="{EBF320FA-8141-462B-BD7A-50AFA589BD52}" destId="{4EAE31C1-1933-45C5-9FCB-D2F191AE9AEF}" srcOrd="1" destOrd="0" parTransId="{ED1CC35A-4C89-428D-BBEF-42B362DB1B44}" sibTransId="{B6AFEE6E-95E3-4FFC-857B-754B909DC71C}"/>
    <dgm:cxn modelId="{BE352C72-01F0-4FEB-A340-E3CA57E2572A}" type="presOf" srcId="{4EAE31C1-1933-45C5-9FCB-D2F191AE9AEF}" destId="{BC0A538D-FD96-4042-8BDF-9FC00CF9209C}" srcOrd="0" destOrd="0" presId="urn:microsoft.com/office/officeart/2018/2/layout/IconVerticalSolidList"/>
    <dgm:cxn modelId="{0CBD8C74-493C-4D72-8F01-3813EAB28AA2}" type="presOf" srcId="{84D96B53-350E-40D9-B186-DFAEB761076B}" destId="{6261B4CD-FDD8-4B50-8366-77F743EC58CF}" srcOrd="0" destOrd="0" presId="urn:microsoft.com/office/officeart/2018/2/layout/IconVerticalSolidList"/>
    <dgm:cxn modelId="{59C277B4-6921-4E12-83E9-AFE396387E56}" srcId="{4EAE31C1-1933-45C5-9FCB-D2F191AE9AEF}" destId="{84D96B53-350E-40D9-B186-DFAEB761076B}" srcOrd="0" destOrd="0" parTransId="{8A7924C9-E4B4-42AF-BD31-2B5D83E667BE}" sibTransId="{8FB99B6F-5C02-4D66-89F9-F81129385AAE}"/>
    <dgm:cxn modelId="{91518EBA-7C08-4B14-9261-B4EDBAB751A9}" type="presOf" srcId="{EBF320FA-8141-462B-BD7A-50AFA589BD52}" destId="{63AC22B4-F930-4C68-9E15-D38975E5C4BE}" srcOrd="0" destOrd="0" presId="urn:microsoft.com/office/officeart/2018/2/layout/IconVerticalSolidList"/>
    <dgm:cxn modelId="{C419C5C5-826E-4E72-B60C-4C207B18F629}" srcId="{665FF8F4-5184-41ED-A69E-F4586F3657ED}" destId="{7DFBA4A7-9ACF-45D3-AB95-63F42A0E6C57}" srcOrd="0" destOrd="0" parTransId="{AF884439-22AF-4532-91A1-C7F1B2099126}" sibTransId="{9056071B-E993-4CAA-93A3-42043159BE33}"/>
    <dgm:cxn modelId="{9B9C1AD3-AA20-4DD9-99FB-557B30194374}" type="presOf" srcId="{665FF8F4-5184-41ED-A69E-F4586F3657ED}" destId="{63B137ED-967A-4766-A759-CE4418E6C9AD}" srcOrd="0" destOrd="0" presId="urn:microsoft.com/office/officeart/2018/2/layout/IconVerticalSolidList"/>
    <dgm:cxn modelId="{310DA0EB-AAB9-4BA1-82C5-E9BD68EF6DB6}" type="presOf" srcId="{6152C5F3-F9C6-4790-A71B-56102FD65AF0}" destId="{048EB88C-409A-4708-8582-07BE484BDBA3}" srcOrd="0" destOrd="0" presId="urn:microsoft.com/office/officeart/2018/2/layout/IconVerticalSolidList"/>
    <dgm:cxn modelId="{1016A5EC-704B-4485-97A0-C274522A3CF1}" type="presOf" srcId="{7DFBA4A7-9ACF-45D3-AB95-63F42A0E6C57}" destId="{82FB9CEB-0E9C-4FB9-B6C3-6E6249C3E332}" srcOrd="0" destOrd="0" presId="urn:microsoft.com/office/officeart/2018/2/layout/IconVerticalSolidList"/>
    <dgm:cxn modelId="{BFE4FFBC-76FC-4FF9-9366-D2244FB3BF5B}" type="presParOf" srcId="{63AC22B4-F930-4C68-9E15-D38975E5C4BE}" destId="{EFEFF1C2-1538-4104-8157-D097AF03BC57}" srcOrd="0" destOrd="0" presId="urn:microsoft.com/office/officeart/2018/2/layout/IconVerticalSolidList"/>
    <dgm:cxn modelId="{5EDA51AF-80D2-4192-9C79-166FAE1F749B}" type="presParOf" srcId="{EFEFF1C2-1538-4104-8157-D097AF03BC57}" destId="{A6878533-4BFF-4592-BA88-59AB61BA16EF}" srcOrd="0" destOrd="0" presId="urn:microsoft.com/office/officeart/2018/2/layout/IconVerticalSolidList"/>
    <dgm:cxn modelId="{37BCB4BA-C0D1-48A5-BEC7-8A3D18390897}" type="presParOf" srcId="{EFEFF1C2-1538-4104-8157-D097AF03BC57}" destId="{91D76F89-DA94-4C62-A426-6A8C1A59B053}" srcOrd="1" destOrd="0" presId="urn:microsoft.com/office/officeart/2018/2/layout/IconVerticalSolidList"/>
    <dgm:cxn modelId="{BE598710-43D8-4476-B0CA-0DBB41851842}" type="presParOf" srcId="{EFEFF1C2-1538-4104-8157-D097AF03BC57}" destId="{9A194EC2-9D69-4EC2-8272-C4847D2BF54E}" srcOrd="2" destOrd="0" presId="urn:microsoft.com/office/officeart/2018/2/layout/IconVerticalSolidList"/>
    <dgm:cxn modelId="{3D575F97-7EC6-463B-AAA7-F4DD7A6DC586}" type="presParOf" srcId="{EFEFF1C2-1538-4104-8157-D097AF03BC57}" destId="{63B137ED-967A-4766-A759-CE4418E6C9AD}" srcOrd="3" destOrd="0" presId="urn:microsoft.com/office/officeart/2018/2/layout/IconVerticalSolidList"/>
    <dgm:cxn modelId="{25F7C1C3-9FFE-4551-B5BB-1E140F795A8C}" type="presParOf" srcId="{EFEFF1C2-1538-4104-8157-D097AF03BC57}" destId="{82FB9CEB-0E9C-4FB9-B6C3-6E6249C3E332}" srcOrd="4" destOrd="0" presId="urn:microsoft.com/office/officeart/2018/2/layout/IconVerticalSolidList"/>
    <dgm:cxn modelId="{7F74F1EF-E09C-41F5-85C3-1504DD771F33}" type="presParOf" srcId="{63AC22B4-F930-4C68-9E15-D38975E5C4BE}" destId="{BA1A56F2-003E-4BB6-81BA-105F0003D11D}" srcOrd="1" destOrd="0" presId="urn:microsoft.com/office/officeart/2018/2/layout/IconVerticalSolidList"/>
    <dgm:cxn modelId="{9C90549C-4E2B-4AAE-854B-3F213EED63D6}" type="presParOf" srcId="{63AC22B4-F930-4C68-9E15-D38975E5C4BE}" destId="{F91BF3B7-B577-426B-A7EC-9066CBB7A6AA}" srcOrd="2" destOrd="0" presId="urn:microsoft.com/office/officeart/2018/2/layout/IconVerticalSolidList"/>
    <dgm:cxn modelId="{BC27939C-4DCC-4F2B-A398-EDF3DE3417A8}" type="presParOf" srcId="{F91BF3B7-B577-426B-A7EC-9066CBB7A6AA}" destId="{BA8191B7-AB78-40A9-9AD9-789A2B0B605D}" srcOrd="0" destOrd="0" presId="urn:microsoft.com/office/officeart/2018/2/layout/IconVerticalSolidList"/>
    <dgm:cxn modelId="{FBE0DD2D-121D-47CA-A4A1-E395C84D7721}" type="presParOf" srcId="{F91BF3B7-B577-426B-A7EC-9066CBB7A6AA}" destId="{9C35D8D2-8035-4C74-A2CF-8A284BA40CBE}" srcOrd="1" destOrd="0" presId="urn:microsoft.com/office/officeart/2018/2/layout/IconVerticalSolidList"/>
    <dgm:cxn modelId="{06E42273-8E7F-4A09-9092-89ACBA9A9C03}" type="presParOf" srcId="{F91BF3B7-B577-426B-A7EC-9066CBB7A6AA}" destId="{38F23665-C52E-473C-9B25-CDF52EBBD8F4}" srcOrd="2" destOrd="0" presId="urn:microsoft.com/office/officeart/2018/2/layout/IconVerticalSolidList"/>
    <dgm:cxn modelId="{12BA0B44-EB40-448A-981A-F1AB1787A082}" type="presParOf" srcId="{F91BF3B7-B577-426B-A7EC-9066CBB7A6AA}" destId="{BC0A538D-FD96-4042-8BDF-9FC00CF9209C}" srcOrd="3" destOrd="0" presId="urn:microsoft.com/office/officeart/2018/2/layout/IconVerticalSolidList"/>
    <dgm:cxn modelId="{22C3D1D1-C2F3-454A-ABBC-6C357A5207C9}" type="presParOf" srcId="{F91BF3B7-B577-426B-A7EC-9066CBB7A6AA}" destId="{6261B4CD-FDD8-4B50-8366-77F743EC58CF}" srcOrd="4" destOrd="0" presId="urn:microsoft.com/office/officeart/2018/2/layout/IconVerticalSolidList"/>
    <dgm:cxn modelId="{5BFB53FE-CC73-4F00-B5C1-0B8480C95E04}" type="presParOf" srcId="{63AC22B4-F930-4C68-9E15-D38975E5C4BE}" destId="{51C84686-4CA3-4B35-BD8D-1CFF6CD3C6B4}" srcOrd="3" destOrd="0" presId="urn:microsoft.com/office/officeart/2018/2/layout/IconVerticalSolidList"/>
    <dgm:cxn modelId="{B2911EE1-8148-4CC4-B7F5-3CCC8F8FD085}" type="presParOf" srcId="{63AC22B4-F930-4C68-9E15-D38975E5C4BE}" destId="{49056E4D-F9EC-4A69-A374-CD49FF7BA291}" srcOrd="4" destOrd="0" presId="urn:microsoft.com/office/officeart/2018/2/layout/IconVerticalSolidList"/>
    <dgm:cxn modelId="{E05630D6-24CA-42B3-9CF5-4C9A2AE0FDD5}" type="presParOf" srcId="{49056E4D-F9EC-4A69-A374-CD49FF7BA291}" destId="{F1A2D6DC-061A-4535-B02E-3FC18FA851ED}" srcOrd="0" destOrd="0" presId="urn:microsoft.com/office/officeart/2018/2/layout/IconVerticalSolidList"/>
    <dgm:cxn modelId="{1A633288-EA89-4027-9617-D38F7649BC79}" type="presParOf" srcId="{49056E4D-F9EC-4A69-A374-CD49FF7BA291}" destId="{27A41277-EEAE-44CD-9DCF-7F11E058896B}" srcOrd="1" destOrd="0" presId="urn:microsoft.com/office/officeart/2018/2/layout/IconVerticalSolidList"/>
    <dgm:cxn modelId="{34CD6821-EE78-40CF-9AB8-5C2CF20658DC}" type="presParOf" srcId="{49056E4D-F9EC-4A69-A374-CD49FF7BA291}" destId="{25278E13-BD5D-416C-89D5-C287A8642486}" srcOrd="2" destOrd="0" presId="urn:microsoft.com/office/officeart/2018/2/layout/IconVerticalSolidList"/>
    <dgm:cxn modelId="{D38D8C0F-B589-4BE1-B20A-C04E0CCE0F7A}" type="presParOf" srcId="{49056E4D-F9EC-4A69-A374-CD49FF7BA291}" destId="{048EB88C-409A-4708-8582-07BE484BDBA3}" srcOrd="3" destOrd="0" presId="urn:microsoft.com/office/officeart/2018/2/layout/IconVerticalSolidList"/>
    <dgm:cxn modelId="{460FE845-E4C5-4E59-AB9E-40B0A4B46BC2}" type="presParOf" srcId="{49056E4D-F9EC-4A69-A374-CD49FF7BA291}" destId="{4866686B-E5F6-42E6-B8F4-0DA87F058CBE}"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60B81-837C-42E6-BE33-DA004B48D439}">
      <dsp:nvSpPr>
        <dsp:cNvPr id="0" name=""/>
        <dsp:cNvSpPr/>
      </dsp:nvSpPr>
      <dsp:spPr>
        <a:xfrm>
          <a:off x="0" y="1028657"/>
          <a:ext cx="6879517" cy="120738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kern="1200" dirty="0"/>
            <a:t>Urban Respiration Safety</a:t>
          </a:r>
        </a:p>
      </dsp:txBody>
      <dsp:txXfrm>
        <a:off x="58940" y="1087597"/>
        <a:ext cx="6761637" cy="1089505"/>
      </dsp:txXfrm>
    </dsp:sp>
    <dsp:sp modelId="{D3B9DEF5-4BD0-43D0-883A-B85FFA2B7DD2}">
      <dsp:nvSpPr>
        <dsp:cNvPr id="0" name=""/>
        <dsp:cNvSpPr/>
      </dsp:nvSpPr>
      <dsp:spPr>
        <a:xfrm>
          <a:off x="0" y="2382922"/>
          <a:ext cx="6879517" cy="1207385"/>
        </a:xfrm>
        <a:prstGeom prst="roundRect">
          <a:avLst/>
        </a:prstGeom>
        <a:solidFill>
          <a:schemeClr val="accent5">
            <a:hueOff val="748377"/>
            <a:satOff val="337"/>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Air Polluted Hotspots</a:t>
          </a:r>
        </a:p>
      </dsp:txBody>
      <dsp:txXfrm>
        <a:off x="58940" y="2441862"/>
        <a:ext cx="6761637" cy="1089505"/>
      </dsp:txXfrm>
    </dsp:sp>
    <dsp:sp modelId="{2200C9E3-0857-466C-856B-8BC4FC0EF20B}">
      <dsp:nvSpPr>
        <dsp:cNvPr id="0" name=""/>
        <dsp:cNvSpPr/>
      </dsp:nvSpPr>
      <dsp:spPr>
        <a:xfrm>
          <a:off x="0" y="3737187"/>
          <a:ext cx="6879517" cy="1207385"/>
        </a:xfrm>
        <a:prstGeom prst="roundRect">
          <a:avLst/>
        </a:prstGeom>
        <a:solidFill>
          <a:schemeClr val="accent5">
            <a:hueOff val="1496754"/>
            <a:satOff val="674"/>
            <a:lumOff val="-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dirty="0"/>
            <a:t>Poor AQI Accuracy</a:t>
          </a:r>
        </a:p>
      </dsp:txBody>
      <dsp:txXfrm>
        <a:off x="58940" y="3796127"/>
        <a:ext cx="6761637" cy="10895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FE7A28-1ED4-4F73-B4A0-2907BD3CCDAD}">
      <dsp:nvSpPr>
        <dsp:cNvPr id="0" name=""/>
        <dsp:cNvSpPr/>
      </dsp:nvSpPr>
      <dsp:spPr>
        <a:xfrm>
          <a:off x="979907" y="834441"/>
          <a:ext cx="1488873" cy="148887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A9A5B-1B0F-4A2D-8B07-7E40592E9B4D}">
      <dsp:nvSpPr>
        <dsp:cNvPr id="0" name=""/>
        <dsp:cNvSpPr/>
      </dsp:nvSpPr>
      <dsp:spPr>
        <a:xfrm>
          <a:off x="1297208" y="1151742"/>
          <a:ext cx="854271" cy="8542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2D08A1-563B-4F6E-9351-D7BB0D11201B}">
      <dsp:nvSpPr>
        <dsp:cNvPr id="0" name=""/>
        <dsp:cNvSpPr/>
      </dsp:nvSpPr>
      <dsp:spPr>
        <a:xfrm>
          <a:off x="503956" y="2787063"/>
          <a:ext cx="24407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Better health protection</a:t>
          </a:r>
        </a:p>
      </dsp:txBody>
      <dsp:txXfrm>
        <a:off x="503956" y="2787063"/>
        <a:ext cx="2440776" cy="720000"/>
      </dsp:txXfrm>
    </dsp:sp>
    <dsp:sp modelId="{CB2D7CA4-E747-4C46-A92D-97D3507E13EF}">
      <dsp:nvSpPr>
        <dsp:cNvPr id="0" name=""/>
        <dsp:cNvSpPr/>
      </dsp:nvSpPr>
      <dsp:spPr>
        <a:xfrm>
          <a:off x="3847820" y="834441"/>
          <a:ext cx="1488873" cy="148887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FC380D-88DF-4BD0-B8EE-52044AC3BA4D}">
      <dsp:nvSpPr>
        <dsp:cNvPr id="0" name=""/>
        <dsp:cNvSpPr/>
      </dsp:nvSpPr>
      <dsp:spPr>
        <a:xfrm>
          <a:off x="4165121" y="1151742"/>
          <a:ext cx="854271" cy="8542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32A3B-D474-43DE-959A-AFC49D26B3C8}">
      <dsp:nvSpPr>
        <dsp:cNvPr id="0" name=""/>
        <dsp:cNvSpPr/>
      </dsp:nvSpPr>
      <dsp:spPr>
        <a:xfrm>
          <a:off x="3371868" y="2787063"/>
          <a:ext cx="24407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t>DENSE &amp; accurate data</a:t>
          </a:r>
        </a:p>
      </dsp:txBody>
      <dsp:txXfrm>
        <a:off x="3371868" y="2787063"/>
        <a:ext cx="2440776" cy="720000"/>
      </dsp:txXfrm>
    </dsp:sp>
    <dsp:sp modelId="{CE56302F-7ECE-44B5-84CB-6ECE11793232}">
      <dsp:nvSpPr>
        <dsp:cNvPr id="0" name=""/>
        <dsp:cNvSpPr/>
      </dsp:nvSpPr>
      <dsp:spPr>
        <a:xfrm>
          <a:off x="6715732" y="834441"/>
          <a:ext cx="1488873" cy="148887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1E4D9-FE35-40D5-AC48-596BA1A4C84F}">
      <dsp:nvSpPr>
        <dsp:cNvPr id="0" name=""/>
        <dsp:cNvSpPr/>
      </dsp:nvSpPr>
      <dsp:spPr>
        <a:xfrm>
          <a:off x="7033033" y="1151742"/>
          <a:ext cx="854271" cy="8542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1A4C05-255F-4E2F-B213-6299A7CE7ED9}">
      <dsp:nvSpPr>
        <dsp:cNvPr id="0" name=""/>
        <dsp:cNvSpPr/>
      </dsp:nvSpPr>
      <dsp:spPr>
        <a:xfrm>
          <a:off x="6239781" y="2787063"/>
          <a:ext cx="24407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t>REAL TIME DATA</a:t>
          </a:r>
        </a:p>
        <a:p>
          <a:pPr marL="0" lvl="0" indent="0" algn="ctr" defTabSz="800100">
            <a:lnSpc>
              <a:spcPct val="100000"/>
            </a:lnSpc>
            <a:spcBef>
              <a:spcPct val="0"/>
            </a:spcBef>
            <a:spcAft>
              <a:spcPct val="35000"/>
            </a:spcAft>
            <a:buNone/>
            <a:defRPr cap="all"/>
          </a:pPr>
          <a:r>
            <a:rPr lang="en-US" sz="1800" kern="1200" dirty="0"/>
            <a:t>Constant updates</a:t>
          </a:r>
        </a:p>
      </dsp:txBody>
      <dsp:txXfrm>
        <a:off x="6239781" y="2787063"/>
        <a:ext cx="2440776" cy="720000"/>
      </dsp:txXfrm>
    </dsp:sp>
    <dsp:sp modelId="{0C609210-78B7-4FC7-B38D-BD4C3E502756}">
      <dsp:nvSpPr>
        <dsp:cNvPr id="0" name=""/>
        <dsp:cNvSpPr/>
      </dsp:nvSpPr>
      <dsp:spPr>
        <a:xfrm>
          <a:off x="9583645" y="834441"/>
          <a:ext cx="1488873" cy="148887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F90A09-AE4E-41E1-A2E0-DC6CC844DFC7}">
      <dsp:nvSpPr>
        <dsp:cNvPr id="0" name=""/>
        <dsp:cNvSpPr/>
      </dsp:nvSpPr>
      <dsp:spPr>
        <a:xfrm>
          <a:off x="9900946" y="1151742"/>
          <a:ext cx="854271" cy="8542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854A42-17FB-4E54-ADEC-B9F63E49029D}">
      <dsp:nvSpPr>
        <dsp:cNvPr id="0" name=""/>
        <dsp:cNvSpPr/>
      </dsp:nvSpPr>
      <dsp:spPr>
        <a:xfrm>
          <a:off x="9107694" y="2787063"/>
          <a:ext cx="244077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Crowd Sourcing</a:t>
          </a:r>
        </a:p>
      </dsp:txBody>
      <dsp:txXfrm>
        <a:off x="9107694" y="2787063"/>
        <a:ext cx="2440776"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A3768-3A58-41DC-8576-7052B04C7A56}">
      <dsp:nvSpPr>
        <dsp:cNvPr id="0" name=""/>
        <dsp:cNvSpPr/>
      </dsp:nvSpPr>
      <dsp:spPr>
        <a:xfrm>
          <a:off x="0" y="2479"/>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B48539-6C60-47C6-BF20-FAB94B65E67B}">
      <dsp:nvSpPr>
        <dsp:cNvPr id="0" name=""/>
        <dsp:cNvSpPr/>
      </dsp:nvSpPr>
      <dsp:spPr>
        <a:xfrm>
          <a:off x="380084" y="285186"/>
          <a:ext cx="691063" cy="691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34CE5B-5F11-4D1C-813C-C0069355A653}">
      <dsp:nvSpPr>
        <dsp:cNvPr id="0" name=""/>
        <dsp:cNvSpPr/>
      </dsp:nvSpPr>
      <dsp:spPr>
        <a:xfrm>
          <a:off x="1451232" y="2479"/>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77900">
            <a:lnSpc>
              <a:spcPct val="90000"/>
            </a:lnSpc>
            <a:spcBef>
              <a:spcPct val="0"/>
            </a:spcBef>
            <a:spcAft>
              <a:spcPct val="35000"/>
            </a:spcAft>
            <a:buNone/>
          </a:pPr>
          <a:r>
            <a:rPr lang="en-US" sz="2200" kern="1200"/>
            <a:t>Car manufacturers</a:t>
          </a:r>
        </a:p>
      </dsp:txBody>
      <dsp:txXfrm>
        <a:off x="1451232" y="2479"/>
        <a:ext cx="5428284" cy="1256478"/>
      </dsp:txXfrm>
    </dsp:sp>
    <dsp:sp modelId="{EA74806F-5B61-44AA-BA54-D44A8A484409}">
      <dsp:nvSpPr>
        <dsp:cNvPr id="0" name=""/>
        <dsp:cNvSpPr/>
      </dsp:nvSpPr>
      <dsp:spPr>
        <a:xfrm>
          <a:off x="0" y="1573076"/>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793A05-BD7C-432C-8386-7F1CDF931814}">
      <dsp:nvSpPr>
        <dsp:cNvPr id="0" name=""/>
        <dsp:cNvSpPr/>
      </dsp:nvSpPr>
      <dsp:spPr>
        <a:xfrm>
          <a:off x="380084" y="1855784"/>
          <a:ext cx="691063" cy="691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B90B92-8AA6-4A90-B867-760AFF645CE3}">
      <dsp:nvSpPr>
        <dsp:cNvPr id="0" name=""/>
        <dsp:cNvSpPr/>
      </dsp:nvSpPr>
      <dsp:spPr>
        <a:xfrm>
          <a:off x="1451232" y="1573076"/>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77900">
            <a:lnSpc>
              <a:spcPct val="90000"/>
            </a:lnSpc>
            <a:spcBef>
              <a:spcPct val="0"/>
            </a:spcBef>
            <a:spcAft>
              <a:spcPct val="35000"/>
            </a:spcAft>
            <a:buNone/>
          </a:pPr>
          <a:r>
            <a:rPr lang="en-US" sz="2200" kern="1200"/>
            <a:t>Car owners</a:t>
          </a:r>
        </a:p>
      </dsp:txBody>
      <dsp:txXfrm>
        <a:off x="1451232" y="1573076"/>
        <a:ext cx="5428284" cy="1256478"/>
      </dsp:txXfrm>
    </dsp:sp>
    <dsp:sp modelId="{C1CD79FD-9E27-46BD-AB9E-10D826383E9C}">
      <dsp:nvSpPr>
        <dsp:cNvPr id="0" name=""/>
        <dsp:cNvSpPr/>
      </dsp:nvSpPr>
      <dsp:spPr>
        <a:xfrm>
          <a:off x="0" y="3143674"/>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717473-9FA4-4D68-9A0A-05D0C3D2BC24}">
      <dsp:nvSpPr>
        <dsp:cNvPr id="0" name=""/>
        <dsp:cNvSpPr/>
      </dsp:nvSpPr>
      <dsp:spPr>
        <a:xfrm>
          <a:off x="380084" y="3426382"/>
          <a:ext cx="691063" cy="691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E8BBA-BF5C-4215-B1AD-4E5344ECDF1C}">
      <dsp:nvSpPr>
        <dsp:cNvPr id="0" name=""/>
        <dsp:cNvSpPr/>
      </dsp:nvSpPr>
      <dsp:spPr>
        <a:xfrm>
          <a:off x="1451232" y="3143674"/>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77900">
            <a:lnSpc>
              <a:spcPct val="90000"/>
            </a:lnSpc>
            <a:spcBef>
              <a:spcPct val="0"/>
            </a:spcBef>
            <a:spcAft>
              <a:spcPct val="35000"/>
            </a:spcAft>
            <a:buNone/>
          </a:pPr>
          <a:r>
            <a:rPr lang="en-US" sz="2200" kern="1200" dirty="0"/>
            <a:t>Governance</a:t>
          </a:r>
        </a:p>
      </dsp:txBody>
      <dsp:txXfrm>
        <a:off x="1451232" y="3143674"/>
        <a:ext cx="5428284" cy="1256478"/>
      </dsp:txXfrm>
    </dsp:sp>
    <dsp:sp modelId="{2EFBBAC4-0ED0-4E7A-948B-DE53BBD34FBE}">
      <dsp:nvSpPr>
        <dsp:cNvPr id="0" name=""/>
        <dsp:cNvSpPr/>
      </dsp:nvSpPr>
      <dsp:spPr>
        <a:xfrm>
          <a:off x="0" y="4714272"/>
          <a:ext cx="6879517" cy="12564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8DA85-CFEC-4239-9D2E-03EB9D4509CB}">
      <dsp:nvSpPr>
        <dsp:cNvPr id="0" name=""/>
        <dsp:cNvSpPr/>
      </dsp:nvSpPr>
      <dsp:spPr>
        <a:xfrm>
          <a:off x="380084" y="4996980"/>
          <a:ext cx="691063" cy="6910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CFAAAA-9155-49DC-9901-026984370684}">
      <dsp:nvSpPr>
        <dsp:cNvPr id="0" name=""/>
        <dsp:cNvSpPr/>
      </dsp:nvSpPr>
      <dsp:spPr>
        <a:xfrm>
          <a:off x="1451232" y="4714272"/>
          <a:ext cx="5428284" cy="125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2977" tIns="132977" rIns="132977" bIns="132977" numCol="1" spcCol="1270" anchor="ctr" anchorCtr="0">
          <a:noAutofit/>
        </a:bodyPr>
        <a:lstStyle/>
        <a:p>
          <a:pPr marL="0" lvl="0" indent="0" algn="l" defTabSz="977900">
            <a:lnSpc>
              <a:spcPct val="90000"/>
            </a:lnSpc>
            <a:spcBef>
              <a:spcPct val="0"/>
            </a:spcBef>
            <a:spcAft>
              <a:spcPct val="35000"/>
            </a:spcAft>
            <a:buNone/>
          </a:pPr>
          <a:r>
            <a:rPr lang="en-US" sz="2200" kern="1200"/>
            <a:t>Research Labs</a:t>
          </a:r>
        </a:p>
      </dsp:txBody>
      <dsp:txXfrm>
        <a:off x="1451232" y="4714272"/>
        <a:ext cx="5428284" cy="12564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878533-4BFF-4592-BA88-59AB61BA16EF}">
      <dsp:nvSpPr>
        <dsp:cNvPr id="0" name=""/>
        <dsp:cNvSpPr/>
      </dsp:nvSpPr>
      <dsp:spPr>
        <a:xfrm>
          <a:off x="0" y="729"/>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D76F89-DA94-4C62-A426-6A8C1A59B053}">
      <dsp:nvSpPr>
        <dsp:cNvPr id="0" name=""/>
        <dsp:cNvSpPr/>
      </dsp:nvSpPr>
      <dsp:spPr>
        <a:xfrm>
          <a:off x="516131" y="384628"/>
          <a:ext cx="938421" cy="938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B137ED-967A-4766-A759-CE4418E6C9AD}">
      <dsp:nvSpPr>
        <dsp:cNvPr id="0" name=""/>
        <dsp:cNvSpPr/>
      </dsp:nvSpPr>
      <dsp:spPr>
        <a:xfrm>
          <a:off x="1970684" y="729"/>
          <a:ext cx="309578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1111250">
            <a:lnSpc>
              <a:spcPct val="90000"/>
            </a:lnSpc>
            <a:spcBef>
              <a:spcPct val="0"/>
            </a:spcBef>
            <a:spcAft>
              <a:spcPct val="35000"/>
            </a:spcAft>
            <a:buNone/>
          </a:pPr>
          <a:r>
            <a:rPr lang="en-US" sz="2500" kern="1200"/>
            <a:t>APARS - V</a:t>
          </a:r>
        </a:p>
      </dsp:txBody>
      <dsp:txXfrm>
        <a:off x="1970684" y="729"/>
        <a:ext cx="3095782" cy="1706220"/>
      </dsp:txXfrm>
    </dsp:sp>
    <dsp:sp modelId="{82FB9CEB-0E9C-4FB9-B6C3-6E6249C3E332}">
      <dsp:nvSpPr>
        <dsp:cNvPr id="0" name=""/>
        <dsp:cNvSpPr/>
      </dsp:nvSpPr>
      <dsp:spPr>
        <a:xfrm>
          <a:off x="5066467" y="729"/>
          <a:ext cx="1813049"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 Car UI</a:t>
          </a:r>
        </a:p>
        <a:p>
          <a:pPr marL="0" lvl="0" indent="0" algn="l" defTabSz="800100">
            <a:lnSpc>
              <a:spcPct val="90000"/>
            </a:lnSpc>
            <a:spcBef>
              <a:spcPct val="0"/>
            </a:spcBef>
            <a:spcAft>
              <a:spcPct val="35000"/>
            </a:spcAft>
            <a:buFont typeface="Arial" panose="020B0604020202020204" pitchFamily="34" charset="0"/>
            <a:buNone/>
          </a:pPr>
          <a:r>
            <a:rPr lang="en-US" sz="1800" kern="1200" dirty="0"/>
            <a:t>- Car GPS</a:t>
          </a:r>
        </a:p>
        <a:p>
          <a:pPr marL="0" lvl="0" indent="0" algn="l" defTabSz="800100">
            <a:lnSpc>
              <a:spcPct val="90000"/>
            </a:lnSpc>
            <a:spcBef>
              <a:spcPct val="0"/>
            </a:spcBef>
            <a:spcAft>
              <a:spcPct val="35000"/>
            </a:spcAft>
            <a:buFont typeface="Arial" panose="020B0604020202020204" pitchFamily="34" charset="0"/>
            <a:buNone/>
          </a:pPr>
          <a:r>
            <a:rPr lang="en-US" sz="1800" kern="1200" dirty="0"/>
            <a:t>- CAN BUS</a:t>
          </a:r>
        </a:p>
      </dsp:txBody>
      <dsp:txXfrm>
        <a:off x="5066467" y="729"/>
        <a:ext cx="1813049" cy="1706220"/>
      </dsp:txXfrm>
    </dsp:sp>
    <dsp:sp modelId="{BA8191B7-AB78-40A9-9AD9-789A2B0B605D}">
      <dsp:nvSpPr>
        <dsp:cNvPr id="0" name=""/>
        <dsp:cNvSpPr/>
      </dsp:nvSpPr>
      <dsp:spPr>
        <a:xfrm>
          <a:off x="0" y="2133504"/>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35D8D2-8035-4C74-A2CF-8A284BA40CBE}">
      <dsp:nvSpPr>
        <dsp:cNvPr id="0" name=""/>
        <dsp:cNvSpPr/>
      </dsp:nvSpPr>
      <dsp:spPr>
        <a:xfrm>
          <a:off x="516131" y="2517404"/>
          <a:ext cx="938421" cy="938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0A538D-FD96-4042-8BDF-9FC00CF9209C}">
      <dsp:nvSpPr>
        <dsp:cNvPr id="0" name=""/>
        <dsp:cNvSpPr/>
      </dsp:nvSpPr>
      <dsp:spPr>
        <a:xfrm>
          <a:off x="1970684" y="2133504"/>
          <a:ext cx="309578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1111250">
            <a:lnSpc>
              <a:spcPct val="90000"/>
            </a:lnSpc>
            <a:spcBef>
              <a:spcPct val="0"/>
            </a:spcBef>
            <a:spcAft>
              <a:spcPct val="35000"/>
            </a:spcAft>
            <a:buNone/>
          </a:pPr>
          <a:r>
            <a:rPr lang="en-US" sz="2500" kern="1200"/>
            <a:t>APARS - L</a:t>
          </a:r>
        </a:p>
      </dsp:txBody>
      <dsp:txXfrm>
        <a:off x="1970684" y="2133504"/>
        <a:ext cx="3095782" cy="1706220"/>
      </dsp:txXfrm>
    </dsp:sp>
    <dsp:sp modelId="{6261B4CD-FDD8-4B50-8366-77F743EC58CF}">
      <dsp:nvSpPr>
        <dsp:cNvPr id="0" name=""/>
        <dsp:cNvSpPr/>
      </dsp:nvSpPr>
      <dsp:spPr>
        <a:xfrm>
          <a:off x="5066467" y="2133504"/>
          <a:ext cx="1813049"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ctr" defTabSz="800100">
            <a:lnSpc>
              <a:spcPct val="90000"/>
            </a:lnSpc>
            <a:spcBef>
              <a:spcPct val="0"/>
            </a:spcBef>
            <a:spcAft>
              <a:spcPct val="35000"/>
            </a:spcAft>
            <a:buNone/>
          </a:pPr>
          <a:r>
            <a:rPr lang="en-US" sz="1800" kern="1200" dirty="0"/>
            <a:t>- Dashboard for lab applications</a:t>
          </a:r>
        </a:p>
      </dsp:txBody>
      <dsp:txXfrm>
        <a:off x="5066467" y="2133504"/>
        <a:ext cx="1813049" cy="1706220"/>
      </dsp:txXfrm>
    </dsp:sp>
    <dsp:sp modelId="{F1A2D6DC-061A-4535-B02E-3FC18FA851ED}">
      <dsp:nvSpPr>
        <dsp:cNvPr id="0" name=""/>
        <dsp:cNvSpPr/>
      </dsp:nvSpPr>
      <dsp:spPr>
        <a:xfrm>
          <a:off x="0" y="4266280"/>
          <a:ext cx="6879517" cy="17062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41277-EEAE-44CD-9DCF-7F11E058896B}">
      <dsp:nvSpPr>
        <dsp:cNvPr id="0" name=""/>
        <dsp:cNvSpPr/>
      </dsp:nvSpPr>
      <dsp:spPr>
        <a:xfrm>
          <a:off x="516131" y="4650179"/>
          <a:ext cx="938421" cy="938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EB88C-409A-4708-8582-07BE484BDBA3}">
      <dsp:nvSpPr>
        <dsp:cNvPr id="0" name=""/>
        <dsp:cNvSpPr/>
      </dsp:nvSpPr>
      <dsp:spPr>
        <a:xfrm>
          <a:off x="1970684" y="4266280"/>
          <a:ext cx="3095782"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l" defTabSz="1111250">
            <a:lnSpc>
              <a:spcPct val="90000"/>
            </a:lnSpc>
            <a:spcBef>
              <a:spcPct val="0"/>
            </a:spcBef>
            <a:spcAft>
              <a:spcPct val="35000"/>
            </a:spcAft>
            <a:buNone/>
          </a:pPr>
          <a:r>
            <a:rPr lang="en-US" sz="2500" kern="1200" dirty="0"/>
            <a:t>APARS - G</a:t>
          </a:r>
        </a:p>
      </dsp:txBody>
      <dsp:txXfrm>
        <a:off x="1970684" y="4266280"/>
        <a:ext cx="3095782" cy="1706220"/>
      </dsp:txXfrm>
    </dsp:sp>
    <dsp:sp modelId="{4866686B-E5F6-42E6-B8F4-0DA87F058CBE}">
      <dsp:nvSpPr>
        <dsp:cNvPr id="0" name=""/>
        <dsp:cNvSpPr/>
      </dsp:nvSpPr>
      <dsp:spPr>
        <a:xfrm>
          <a:off x="5066467" y="4266280"/>
          <a:ext cx="1813049" cy="1706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0575" tIns="180575" rIns="180575" bIns="180575" numCol="1" spcCol="1270" anchor="ctr" anchorCtr="0">
          <a:noAutofit/>
        </a:bodyPr>
        <a:lstStyle/>
        <a:p>
          <a:pPr marL="0" lvl="0" indent="0" algn="ctr" defTabSz="800100">
            <a:lnSpc>
              <a:spcPct val="90000"/>
            </a:lnSpc>
            <a:spcBef>
              <a:spcPct val="0"/>
            </a:spcBef>
            <a:spcAft>
              <a:spcPct val="35000"/>
            </a:spcAft>
            <a:buNone/>
          </a:pPr>
          <a:r>
            <a:rPr lang="en-US" sz="1800" kern="1200" dirty="0"/>
            <a:t>- Dashboard for governance applications</a:t>
          </a:r>
        </a:p>
      </dsp:txBody>
      <dsp:txXfrm>
        <a:off x="5066467" y="4266280"/>
        <a:ext cx="1813049" cy="17062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3E9B6-40D4-40C6-9C3A-B7155C0DACDD}" type="datetimeFigureOut">
              <a:rPr lang="el-GR" smtClean="0"/>
              <a:t>8/11/24</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10917-23E8-4389-A46A-29F3A2A807BC}" type="slidenum">
              <a:rPr lang="el-GR" smtClean="0"/>
              <a:t>‹#›</a:t>
            </a:fld>
            <a:endParaRPr lang="el-GR"/>
          </a:p>
        </p:txBody>
      </p:sp>
    </p:spTree>
    <p:extLst>
      <p:ext uri="{BB962C8B-B14F-4D97-AF65-F5344CB8AC3E}">
        <p14:creationId xmlns:p14="http://schemas.microsoft.com/office/powerpoint/2010/main" val="12389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0" i="0" dirty="0">
                <a:effectLst/>
                <a:latin typeface="gg sans"/>
              </a:rPr>
              <a:t>Πρόκειται για ένα σύστημα που στοχεύει στην προστασία της δημόσιας υγείας και τη βελτίωση της ποιότητας ζωής των οδηγών και των επιβατών, μέσω της παρακολούθησης και ειδοποίησης σε πραγματικό χρόνο σχετικά με τα επίπεδα ρύπανσης του αέρα.</a:t>
            </a:r>
            <a:endParaRPr lang="el-GR" dirty="0"/>
          </a:p>
        </p:txBody>
      </p:sp>
      <p:sp>
        <p:nvSpPr>
          <p:cNvPr id="4" name="Slide Number Placeholder 3"/>
          <p:cNvSpPr>
            <a:spLocks noGrp="1"/>
          </p:cNvSpPr>
          <p:nvPr>
            <p:ph type="sldNum" sz="quarter" idx="5"/>
          </p:nvPr>
        </p:nvSpPr>
        <p:spPr/>
        <p:txBody>
          <a:bodyPr/>
          <a:lstStyle/>
          <a:p>
            <a:fld id="{90910917-23E8-4389-A46A-29F3A2A807BC}" type="slidenum">
              <a:rPr lang="el-GR" smtClean="0"/>
              <a:t>1</a:t>
            </a:fld>
            <a:endParaRPr lang="el-GR"/>
          </a:p>
        </p:txBody>
      </p:sp>
    </p:spTree>
    <p:extLst>
      <p:ext uri="{BB962C8B-B14F-4D97-AF65-F5344CB8AC3E}">
        <p14:creationId xmlns:p14="http://schemas.microsoft.com/office/powerpoint/2010/main" val="278049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0" i="0" dirty="0">
                <a:effectLst/>
                <a:latin typeface="gg sans"/>
              </a:rPr>
              <a:t>Ένα από τα βασικότερα προβλήματα της εποχής μας είναι ο ρυπασμένο ς αέρας. Συγκεκριμένα έρευνα της Ευρωπαϊκής Ένωσης δείχνει ότι κάθε χρόνο περίπου 400.000 ευρωπαίοι χάνουν τη ζωή τους από υπερβολική έκθεση σε ρυπασμένο αέρα. Επίσης λόγω της αστικοποίησης της αυξημένης κυκλοφοριακής κίνησης και των πολλών βιομηχανιών παρατηρούνται εστίες αυξημένης ρύπανσης. Τα σημερινά συστήματα παρέχουν γενικά δεδομένα και οι επίγειοι σταθμοί παρέχουν δεδομένα τοπικά περιορισμένα με αποτέλεσμα να μην υπάρχει ακρίβεια. </a:t>
            </a:r>
            <a:endParaRPr lang="el-GR" b="1" dirty="0"/>
          </a:p>
          <a:p>
            <a:endParaRPr lang="el-GR" b="1" dirty="0"/>
          </a:p>
          <a:p>
            <a:r>
              <a:rPr lang="en-US" b="1" dirty="0"/>
              <a:t>Respiration Safety: </a:t>
            </a:r>
            <a:r>
              <a:rPr lang="el-GR" b="0" i="0" dirty="0">
                <a:effectLst/>
                <a:latin typeface="gg sans"/>
              </a:rPr>
              <a:t>Δεδομένης της αυξημένης κυκλοφοριακής κίνησης των τελευταίων χρόνων, έχουν πραγματοποιηθεί διάφορες έρευνες από πολλούς φορείς. Σε έρευνα της Ευρωπαϊκής Ένωσης καταγράφηκε ότι πεθαίνουν 400.000 Ευρωπαίοι ετησίως λόγω της ατμοσφαιρικής ρύπανσης.</a:t>
            </a:r>
            <a:endParaRPr lang="en-US" b="0" i="0" dirty="0">
              <a:effectLst/>
              <a:latin typeface="gg sans"/>
            </a:endParaRPr>
          </a:p>
          <a:p>
            <a:r>
              <a:rPr lang="el-GR" b="1" dirty="0"/>
              <a:t>Hotspots</a:t>
            </a:r>
            <a:r>
              <a:rPr lang="el-GR" dirty="0"/>
              <a:t>: Οι δορυφόροι παρέχουν γενικά δεδομένα και οι επίγηοι σταθμοί παρέχουν δεδομένα τοπικά περιορισμένα. Τα αυτοκίνητα που θα είναι εξοπλισμένα με το APARS θα αποδίδουν μια πιο πραγματική εικόνα της ποιότητας του αέρα. Θα εντοπίζουν ευκολότερα και με μεγαλύτερη ακρίβεια σημεία συσσώρευσης μολυνσμένου αέρα</a:t>
            </a:r>
            <a:r>
              <a:rPr lang="en-US" dirty="0"/>
              <a:t>.</a:t>
            </a:r>
          </a:p>
          <a:p>
            <a:r>
              <a:rPr lang="en-US" b="1" dirty="0"/>
              <a:t>Poor Accuracy: </a:t>
            </a:r>
            <a:r>
              <a:rPr lang="el-GR" b="0" dirty="0"/>
              <a:t>Ομοίως λόγω του ότι οι επίγηοι σταθμοί μετράνε τοπικά και μετά βάση των δεδομένων τους γίνονται προβλέψεις, σημαίνει ότι τα δεδομένα δεν έχουν την ακρίβεια που θα προσφέρει το </a:t>
            </a:r>
            <a:r>
              <a:rPr lang="en-US" b="0" dirty="0"/>
              <a:t>APARS</a:t>
            </a:r>
            <a:r>
              <a:rPr lang="el-GR" b="0" dirty="0"/>
              <a:t>, καθώς πρακτικά θα υπάρχουν χιλιάδες «σταθμοί» να μετράνε μέσα στην πόλη σε διαφορετικά σημεία. </a:t>
            </a:r>
            <a:endParaRPr lang="en-US" b="1" dirty="0"/>
          </a:p>
        </p:txBody>
      </p:sp>
      <p:sp>
        <p:nvSpPr>
          <p:cNvPr id="4" name="Slide Number Placeholder 3"/>
          <p:cNvSpPr>
            <a:spLocks noGrp="1"/>
          </p:cNvSpPr>
          <p:nvPr>
            <p:ph type="sldNum" sz="quarter" idx="5"/>
          </p:nvPr>
        </p:nvSpPr>
        <p:spPr/>
        <p:txBody>
          <a:bodyPr/>
          <a:lstStyle/>
          <a:p>
            <a:fld id="{90910917-23E8-4389-A46A-29F3A2A807BC}" type="slidenum">
              <a:rPr lang="el-GR" smtClean="0"/>
              <a:t>2</a:t>
            </a:fld>
            <a:endParaRPr lang="el-GR"/>
          </a:p>
        </p:txBody>
      </p:sp>
    </p:spTree>
    <p:extLst>
      <p:ext uri="{BB962C8B-B14F-4D97-AF65-F5344CB8AC3E}">
        <p14:creationId xmlns:p14="http://schemas.microsoft.com/office/powerpoint/2010/main" val="230799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0" i="0" dirty="0">
                <a:effectLst/>
                <a:latin typeface="gg sans"/>
              </a:rPr>
              <a:t>Έτσι σχεδιάσαμε το </a:t>
            </a:r>
            <a:r>
              <a:rPr lang="en-GB" b="0" i="0" dirty="0">
                <a:effectLst/>
                <a:latin typeface="gg sans"/>
              </a:rPr>
              <a:t>APARS. </a:t>
            </a:r>
            <a:r>
              <a:rPr lang="el-GR" b="0" i="0" dirty="0">
                <a:effectLst/>
                <a:latin typeface="gg sans"/>
              </a:rPr>
              <a:t>Το σύστημα μας παρέχει </a:t>
            </a:r>
            <a:r>
              <a:rPr lang="en-GB" b="0" i="0" dirty="0">
                <a:effectLst/>
                <a:latin typeface="gg sans"/>
              </a:rPr>
              <a:t>f </a:t>
            </a:r>
            <a:r>
              <a:rPr lang="el-GR" b="0" i="0" dirty="0">
                <a:effectLst/>
                <a:latin typeface="gg sans"/>
              </a:rPr>
              <a:t>μεγαλύτερη ακρίβεια δεδομένων καθότι συνθέτει δεδομένα από αυτοκίνητα</a:t>
            </a:r>
            <a:r>
              <a:rPr lang="en-US" b="0" i="0" dirty="0">
                <a:effectLst/>
                <a:latin typeface="gg sans"/>
              </a:rPr>
              <a:t>, </a:t>
            </a:r>
            <a:r>
              <a:rPr lang="el-GR" b="0" i="0" dirty="0">
                <a:effectLst/>
                <a:latin typeface="gg sans"/>
              </a:rPr>
              <a:t>επίγειους σταθμούς και δορυφόρους, με αποτέλεσμα να δημιουργείται μια πιο πραγματική εικόνα της ποιότητας του αέρα. Η ακρίβεια </a:t>
            </a:r>
            <a:r>
              <a:rPr lang="el-GR" b="0" i="0" dirty="0" err="1">
                <a:effectLst/>
                <a:latin typeface="gg sans"/>
              </a:rPr>
              <a:t>αυτη</a:t>
            </a:r>
            <a:r>
              <a:rPr lang="el-GR" b="0" i="0" dirty="0">
                <a:effectLst/>
                <a:latin typeface="gg sans"/>
              </a:rPr>
              <a:t> </a:t>
            </a:r>
            <a:r>
              <a:rPr lang="el-GR" b="0" i="0" dirty="0" err="1">
                <a:effectLst/>
                <a:latin typeface="gg sans"/>
              </a:rPr>
              <a:t>διευκολυνει</a:t>
            </a:r>
            <a:r>
              <a:rPr lang="el-GR" b="0" i="0" dirty="0">
                <a:effectLst/>
                <a:latin typeface="gg sans"/>
              </a:rPr>
              <a:t> τον </a:t>
            </a:r>
            <a:r>
              <a:rPr lang="el-GR" b="0" i="0" dirty="0" err="1">
                <a:effectLst/>
                <a:latin typeface="gg sans"/>
              </a:rPr>
              <a:t>εντοπισμο</a:t>
            </a:r>
            <a:r>
              <a:rPr lang="el-GR" b="0" i="0" dirty="0">
                <a:effectLst/>
                <a:latin typeface="gg sans"/>
              </a:rPr>
              <a:t> εστιών υψηλής ρύπανσης τις οποίες και παρουσιάζουμε με τη βοήθεια των </a:t>
            </a:r>
            <a:r>
              <a:rPr lang="en-GB" b="0" i="0" dirty="0">
                <a:effectLst/>
                <a:latin typeface="gg sans"/>
              </a:rPr>
              <a:t>heatmaps. </a:t>
            </a:r>
            <a:r>
              <a:rPr lang="el-GR" b="0" i="0" dirty="0">
                <a:effectLst/>
                <a:latin typeface="gg sans"/>
              </a:rPr>
              <a:t>Τέλος, το σύστημα μας ενημερώνει τον χρήστη όταν εισέρχεται ή ήδη βρίσκεται σε περιοχή υψηλής μόλυνσης και προσπαθεί να τον προστατεύσει παρέχοντας τη δυνατότητα να κλείσει τα παράθυρα και τον εξαερισμό του αυτοκινήτου</a:t>
            </a:r>
            <a:endParaRPr lang="el-GR" dirty="0"/>
          </a:p>
        </p:txBody>
      </p:sp>
      <p:sp>
        <p:nvSpPr>
          <p:cNvPr id="4" name="Slide Number Placeholder 3"/>
          <p:cNvSpPr>
            <a:spLocks noGrp="1"/>
          </p:cNvSpPr>
          <p:nvPr>
            <p:ph type="sldNum" sz="quarter" idx="5"/>
          </p:nvPr>
        </p:nvSpPr>
        <p:spPr/>
        <p:txBody>
          <a:bodyPr/>
          <a:lstStyle/>
          <a:p>
            <a:fld id="{90910917-23E8-4389-A46A-29F3A2A807BC}" type="slidenum">
              <a:rPr lang="el-GR" smtClean="0"/>
              <a:t>3</a:t>
            </a:fld>
            <a:endParaRPr lang="el-GR"/>
          </a:p>
        </p:txBody>
      </p:sp>
    </p:spTree>
    <p:extLst>
      <p:ext uri="{BB962C8B-B14F-4D97-AF65-F5344CB8AC3E}">
        <p14:creationId xmlns:p14="http://schemas.microsoft.com/office/powerpoint/2010/main" val="900305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b="0" i="0" dirty="0">
                <a:effectLst/>
                <a:latin typeface="gg sans"/>
              </a:rPr>
              <a:t>Όλα τα παραπάνω αποτελούν και τη μοναδικότητα του συστήματός μας καθώς παρέχεται </a:t>
            </a:r>
            <a:r>
              <a:rPr lang="el-GR" b="0" i="0" dirty="0" err="1">
                <a:effectLst/>
                <a:latin typeface="gg sans"/>
              </a:rPr>
              <a:t>μεγάλυτερη</a:t>
            </a:r>
            <a:r>
              <a:rPr lang="el-GR" b="0" i="0" dirty="0">
                <a:effectLst/>
                <a:latin typeface="gg sans"/>
              </a:rPr>
              <a:t> πυκνότητα και ακρίβεια δεδομένων σε πραγματικό χρόνο χρησιμοποιώντας </a:t>
            </a:r>
            <a:r>
              <a:rPr lang="en-GB" b="0" i="0" dirty="0">
                <a:effectLst/>
                <a:latin typeface="gg sans"/>
              </a:rPr>
              <a:t>crowd sourcing </a:t>
            </a:r>
            <a:r>
              <a:rPr lang="el-GR" b="0" i="0" dirty="0">
                <a:effectLst/>
                <a:latin typeface="gg sans"/>
              </a:rPr>
              <a:t>με απώτερο σκοπό την προστασία της υγείας του ανθρώπου</a:t>
            </a:r>
            <a:endParaRPr lang="el-GR" dirty="0"/>
          </a:p>
        </p:txBody>
      </p:sp>
      <p:sp>
        <p:nvSpPr>
          <p:cNvPr id="4" name="Slide Number Placeholder 3"/>
          <p:cNvSpPr>
            <a:spLocks noGrp="1"/>
          </p:cNvSpPr>
          <p:nvPr>
            <p:ph type="sldNum" sz="quarter" idx="5"/>
          </p:nvPr>
        </p:nvSpPr>
        <p:spPr/>
        <p:txBody>
          <a:bodyPr/>
          <a:lstStyle/>
          <a:p>
            <a:fld id="{90910917-23E8-4389-A46A-29F3A2A807BC}" type="slidenum">
              <a:rPr lang="el-GR" smtClean="0"/>
              <a:t>4</a:t>
            </a:fld>
            <a:endParaRPr lang="el-GR"/>
          </a:p>
        </p:txBody>
      </p:sp>
    </p:spTree>
    <p:extLst>
      <p:ext uri="{BB962C8B-B14F-4D97-AF65-F5344CB8AC3E}">
        <p14:creationId xmlns:p14="http://schemas.microsoft.com/office/powerpoint/2010/main" val="151875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Governance: </a:t>
            </a:r>
            <a:r>
              <a:rPr lang="el-GR" dirty="0"/>
              <a:t>Δήμοι, Κυβέρνηση</a:t>
            </a:r>
          </a:p>
        </p:txBody>
      </p:sp>
      <p:sp>
        <p:nvSpPr>
          <p:cNvPr id="4" name="Slide Number Placeholder 3"/>
          <p:cNvSpPr>
            <a:spLocks noGrp="1"/>
          </p:cNvSpPr>
          <p:nvPr>
            <p:ph type="sldNum" sz="quarter" idx="5"/>
          </p:nvPr>
        </p:nvSpPr>
        <p:spPr/>
        <p:txBody>
          <a:bodyPr/>
          <a:lstStyle/>
          <a:p>
            <a:fld id="{90910917-23E8-4389-A46A-29F3A2A807BC}" type="slidenum">
              <a:rPr lang="el-GR" smtClean="0"/>
              <a:t>5</a:t>
            </a:fld>
            <a:endParaRPr lang="el-GR"/>
          </a:p>
        </p:txBody>
      </p:sp>
    </p:spTree>
    <p:extLst>
      <p:ext uri="{BB962C8B-B14F-4D97-AF65-F5344CB8AC3E}">
        <p14:creationId xmlns:p14="http://schemas.microsoft.com/office/powerpoint/2010/main" val="313559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dirty="0"/>
              <a:t>Μπορούν να υπάρξουν 3 </a:t>
            </a:r>
            <a:r>
              <a:rPr lang="en-US" dirty="0"/>
              <a:t>versions </a:t>
            </a:r>
            <a:r>
              <a:rPr lang="el-GR" dirty="0"/>
              <a:t>του </a:t>
            </a:r>
            <a:r>
              <a:rPr lang="en-US" dirty="0"/>
              <a:t>product </a:t>
            </a:r>
            <a:r>
              <a:rPr lang="el-GR" dirty="0"/>
              <a:t>μας. Η πρώτη απευθύνεται για χρήση στα αυτοκίνητα η οποία περιλαμβάνει το </a:t>
            </a:r>
            <a:r>
              <a:rPr lang="en-US" dirty="0"/>
              <a:t>UI </a:t>
            </a:r>
            <a:r>
              <a:rPr lang="el-GR" dirty="0"/>
              <a:t>για το ταμπλό του αυτοκινήτου με το οποίο ο χρήστης μπορεί να αλληλοεπιδράσει(</a:t>
            </a:r>
            <a:r>
              <a:rPr lang="en-US" dirty="0"/>
              <a:t>notifications </a:t>
            </a:r>
            <a:r>
              <a:rPr lang="el-GR" dirty="0"/>
              <a:t>για </a:t>
            </a:r>
            <a:r>
              <a:rPr lang="en-US" dirty="0"/>
              <a:t>air pollution levels, </a:t>
            </a:r>
            <a:r>
              <a:rPr lang="el-GR" dirty="0" err="1"/>
              <a:t>εντολη</a:t>
            </a:r>
            <a:r>
              <a:rPr lang="el-GR" dirty="0"/>
              <a:t> για </a:t>
            </a:r>
            <a:r>
              <a:rPr lang="el-GR" dirty="0" err="1"/>
              <a:t>κλεισιμο</a:t>
            </a:r>
            <a:r>
              <a:rPr lang="el-GR" dirty="0"/>
              <a:t> </a:t>
            </a:r>
            <a:r>
              <a:rPr lang="el-GR" dirty="0" err="1"/>
              <a:t>παραθυρων</a:t>
            </a:r>
            <a:r>
              <a:rPr lang="el-GR" dirty="0"/>
              <a:t> και εξαερισμό). Η </a:t>
            </a:r>
            <a:r>
              <a:rPr lang="en-US" dirty="0"/>
              <a:t>APARS-L</a:t>
            </a:r>
            <a:r>
              <a:rPr lang="el-GR" dirty="0"/>
              <a:t> </a:t>
            </a:r>
            <a:r>
              <a:rPr lang="en-US" dirty="0"/>
              <a:t>version </a:t>
            </a:r>
            <a:r>
              <a:rPr lang="el-GR" dirty="0"/>
              <a:t>απευθύνεται σε ερευνητές και εργαστηριακά </a:t>
            </a:r>
            <a:r>
              <a:rPr lang="en-US" dirty="0"/>
              <a:t>project </a:t>
            </a:r>
            <a:r>
              <a:rPr lang="el-GR" dirty="0"/>
              <a:t>και περιλαμβάνει ένα </a:t>
            </a:r>
            <a:r>
              <a:rPr lang="en-US" dirty="0"/>
              <a:t>dashboard </a:t>
            </a:r>
            <a:r>
              <a:rPr lang="el-GR" dirty="0"/>
              <a:t>ειδικά σχεδιασμένο για τις ανάγκες του εργαστηρίου(πχ γραφήματα, </a:t>
            </a:r>
            <a:r>
              <a:rPr lang="el-GR" dirty="0" err="1"/>
              <a:t>χαρτες</a:t>
            </a:r>
            <a:r>
              <a:rPr lang="el-GR" dirty="0"/>
              <a:t> με </a:t>
            </a:r>
            <a:r>
              <a:rPr lang="en-US" dirty="0"/>
              <a:t>heatmap</a:t>
            </a:r>
            <a:r>
              <a:rPr lang="el-GR" dirty="0"/>
              <a:t>)</a:t>
            </a:r>
            <a:r>
              <a:rPr lang="en-US" dirty="0"/>
              <a:t>. </a:t>
            </a:r>
            <a:r>
              <a:rPr lang="el-GR" dirty="0"/>
              <a:t>Η </a:t>
            </a:r>
            <a:r>
              <a:rPr lang="en-US" dirty="0"/>
              <a:t>APARS-G version </a:t>
            </a:r>
            <a:r>
              <a:rPr lang="el-GR" dirty="0"/>
              <a:t>απευθύνεται σε </a:t>
            </a:r>
            <a:r>
              <a:rPr lang="el-GR" dirty="0" err="1"/>
              <a:t>κυβερνησεις</a:t>
            </a:r>
            <a:r>
              <a:rPr lang="el-GR" dirty="0"/>
              <a:t> και </a:t>
            </a:r>
            <a:r>
              <a:rPr lang="el-GR" dirty="0" err="1"/>
              <a:t>δημους</a:t>
            </a:r>
            <a:r>
              <a:rPr lang="el-GR" dirty="0"/>
              <a:t> </a:t>
            </a:r>
          </a:p>
        </p:txBody>
      </p:sp>
      <p:sp>
        <p:nvSpPr>
          <p:cNvPr id="4" name="Slide Number Placeholder 3"/>
          <p:cNvSpPr>
            <a:spLocks noGrp="1"/>
          </p:cNvSpPr>
          <p:nvPr>
            <p:ph type="sldNum" sz="quarter" idx="5"/>
          </p:nvPr>
        </p:nvSpPr>
        <p:spPr/>
        <p:txBody>
          <a:bodyPr/>
          <a:lstStyle/>
          <a:p>
            <a:fld id="{90910917-23E8-4389-A46A-29F3A2A807BC}" type="slidenum">
              <a:rPr lang="el-GR" smtClean="0"/>
              <a:t>6</a:t>
            </a:fld>
            <a:endParaRPr lang="el-GR"/>
          </a:p>
        </p:txBody>
      </p:sp>
    </p:spTree>
    <p:extLst>
      <p:ext uri="{BB962C8B-B14F-4D97-AF65-F5344CB8AC3E}">
        <p14:creationId xmlns:p14="http://schemas.microsoft.com/office/powerpoint/2010/main" val="798791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6292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042291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43124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92786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844566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23451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11/8/24</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5318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95994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6164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791738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11/8/24</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084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11/8/24</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5355430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Vector background of vibrant colors splashing">
            <a:extLst>
              <a:ext uri="{FF2B5EF4-FFF2-40B4-BE49-F238E27FC236}">
                <a16:creationId xmlns:a16="http://schemas.microsoft.com/office/drawing/2014/main" id="{03468110-D90A-83A1-6F58-90C3C96359A1}"/>
              </a:ext>
            </a:extLst>
          </p:cNvPr>
          <p:cNvPicPr>
            <a:picLocks noChangeAspect="1"/>
          </p:cNvPicPr>
          <p:nvPr/>
        </p:nvPicPr>
        <p:blipFill>
          <a:blip r:embed="rId3"/>
          <a:srcRect t="17279"/>
          <a:stretch/>
        </p:blipFill>
        <p:spPr>
          <a:xfrm>
            <a:off x="20" y="10"/>
            <a:ext cx="12191980" cy="6857989"/>
          </a:xfrm>
          <a:prstGeom prst="rect">
            <a:avLst/>
          </a:prstGeom>
        </p:spPr>
      </p:pic>
      <p:sp>
        <p:nvSpPr>
          <p:cNvPr id="51" name="Flowchart: Document 50">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2" name="Title 1">
            <a:extLst>
              <a:ext uri="{FF2B5EF4-FFF2-40B4-BE49-F238E27FC236}">
                <a16:creationId xmlns:a16="http://schemas.microsoft.com/office/drawing/2014/main" id="{A479DCBF-EC67-286D-94F0-FA5A9F91DC22}"/>
              </a:ext>
            </a:extLst>
          </p:cNvPr>
          <p:cNvSpPr>
            <a:spLocks noGrp="1"/>
          </p:cNvSpPr>
          <p:nvPr>
            <p:ph type="ctrTitle"/>
          </p:nvPr>
        </p:nvSpPr>
        <p:spPr>
          <a:xfrm>
            <a:off x="691078" y="722902"/>
            <a:ext cx="4225893" cy="3077253"/>
          </a:xfrm>
        </p:spPr>
        <p:txBody>
          <a:bodyPr>
            <a:normAutofit/>
          </a:bodyPr>
          <a:lstStyle/>
          <a:p>
            <a:pPr>
              <a:lnSpc>
                <a:spcPct val="90000"/>
              </a:lnSpc>
            </a:pPr>
            <a:r>
              <a:rPr lang="en-US" sz="4200"/>
              <a:t>Real-Time Air Pollution Alert and Response System for Vehicles</a:t>
            </a:r>
            <a:endParaRPr lang="el-GR" sz="4200"/>
          </a:p>
        </p:txBody>
      </p:sp>
      <p:sp>
        <p:nvSpPr>
          <p:cNvPr id="3" name="Subtitle 2">
            <a:extLst>
              <a:ext uri="{FF2B5EF4-FFF2-40B4-BE49-F238E27FC236}">
                <a16:creationId xmlns:a16="http://schemas.microsoft.com/office/drawing/2014/main" id="{1E4FAF35-B1F2-E805-83B9-CD556E3787E0}"/>
              </a:ext>
            </a:extLst>
          </p:cNvPr>
          <p:cNvSpPr>
            <a:spLocks noGrp="1"/>
          </p:cNvSpPr>
          <p:nvPr>
            <p:ph type="subTitle" idx="1"/>
          </p:nvPr>
        </p:nvSpPr>
        <p:spPr>
          <a:xfrm>
            <a:off x="691077" y="3971875"/>
            <a:ext cx="4903265" cy="2190707"/>
          </a:xfrm>
        </p:spPr>
        <p:txBody>
          <a:bodyPr>
            <a:normAutofit/>
          </a:bodyPr>
          <a:lstStyle/>
          <a:p>
            <a:r>
              <a:rPr lang="en-US" dirty="0"/>
              <a:t>Christos </a:t>
            </a:r>
            <a:r>
              <a:rPr lang="en-US" dirty="0" err="1"/>
              <a:t>Kiokakis</a:t>
            </a:r>
            <a:r>
              <a:rPr lang="en-US" dirty="0"/>
              <a:t> 1083812</a:t>
            </a:r>
          </a:p>
          <a:p>
            <a:r>
              <a:rPr lang="en-US" dirty="0" err="1"/>
              <a:t>Evaggelia</a:t>
            </a:r>
            <a:r>
              <a:rPr lang="en-US" dirty="0"/>
              <a:t> </a:t>
            </a:r>
            <a:r>
              <a:rPr lang="en-US" dirty="0" err="1"/>
              <a:t>Korda</a:t>
            </a:r>
            <a:r>
              <a:rPr lang="en-US" dirty="0"/>
              <a:t> 1083829</a:t>
            </a:r>
            <a:endParaRPr lang="el-GR" dirty="0"/>
          </a:p>
        </p:txBody>
      </p:sp>
      <p:grpSp>
        <p:nvGrpSpPr>
          <p:cNvPr id="53" name="Group 52">
            <a:extLst>
              <a:ext uri="{FF2B5EF4-FFF2-40B4-BE49-F238E27FC236}">
                <a16:creationId xmlns:a16="http://schemas.microsoft.com/office/drawing/2014/main" id="{53499997-BC46-4896-AEA5-37EC629D22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ADA461E0-415F-4E8B-8B08-2C975693D3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D1EDD03-89DD-456E-BB53-FA43BE25A3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A76E89-A44E-4207-8F8A-F853ED8A3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C81BA9D-E2BC-4AD2-B816-5DE100BC85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155025-B3E7-46D2-B556-80A8E9083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AAE4CEE-0410-46B5-B649-E3754C5394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86DDB39-DB80-43C8-A5AF-24AE5841B6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3BE8C2-40CB-46C0-9536-BA1C51AF92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E2D5D2E-1F38-48BC-B038-9DA190B871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289E300-BEF0-4977-919B-F3367CF876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12B4899-7298-454D-90B9-382ACAEAA8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86FBE75-F4D3-48DD-85D2-593D0C1B37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E586789-549A-4D87-8967-6DCD5DEDF6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66293A2-B541-4BE7-8C99-1B730BB4DA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2938820-6D84-479D-B608-354903781A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8EE07FC-6A61-4C78-BAF6-86E2FD543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C4E5A61-6E0E-44DD-B47E-9547F3A5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8B355A-1131-4815-881C-3949360FA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73D903E-5A72-42B5-B741-95081B06E2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769BB5-F1CF-4A57-A2E8-2ED9F9DDF0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4F9ABF1-4E55-4D70-ACF2-DB7D62C7D4E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FD75E62-63B6-4237-88D5-02A90DDFA1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6A41C83-58E2-4EE6-864C-DB7DE375A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1162541-E8F8-4926-91B8-AD9F514156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3E6FB3D-A8E2-4B96-B87B-EEEC499F83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0766009-515D-4494-BFF6-AC554CBCD0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4C1372F-2169-48C6-8AEB-411E8405B2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3FA4F1-4239-4336-BB84-8E3BBCD7F5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E90E0AA-C864-445E-AC17-96D1C90CBE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D4D2F48-C2BF-4C1C-82B9-FEB42F3CD8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BB855D-6213-4C07-A21A-F0250B89F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9498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0F3E0E-FB07-24A6-197B-62E2CA78B6F9}"/>
              </a:ext>
            </a:extLst>
          </p:cNvPr>
          <p:cNvSpPr>
            <a:spLocks noGrp="1"/>
          </p:cNvSpPr>
          <p:nvPr>
            <p:ph type="title"/>
          </p:nvPr>
        </p:nvSpPr>
        <p:spPr>
          <a:xfrm>
            <a:off x="691079" y="725950"/>
            <a:ext cx="3428812" cy="5436630"/>
          </a:xfrm>
        </p:spPr>
        <p:txBody>
          <a:bodyPr anchor="ctr">
            <a:normAutofit/>
          </a:bodyPr>
          <a:lstStyle/>
          <a:p>
            <a:r>
              <a:rPr lang="en-US" dirty="0"/>
              <a:t>Problems</a:t>
            </a:r>
            <a:endParaRPr lang="el-GR" dirty="0"/>
          </a:p>
        </p:txBody>
      </p:sp>
      <p:graphicFrame>
        <p:nvGraphicFramePr>
          <p:cNvPr id="5" name="Content Placeholder 2">
            <a:extLst>
              <a:ext uri="{FF2B5EF4-FFF2-40B4-BE49-F238E27FC236}">
                <a16:creationId xmlns:a16="http://schemas.microsoft.com/office/drawing/2014/main" id="{53DD05A0-5CEB-4794-33A1-7A067FFFA727}"/>
              </a:ext>
            </a:extLst>
          </p:cNvPr>
          <p:cNvGraphicFramePr>
            <a:graphicFrameLocks noGrp="1"/>
          </p:cNvGraphicFramePr>
          <p:nvPr>
            <p:ph idx="1"/>
            <p:extLst>
              <p:ext uri="{D42A27DB-BD31-4B8C-83A1-F6EECF244321}">
                <p14:modId xmlns:p14="http://schemas.microsoft.com/office/powerpoint/2010/main" val="2916465265"/>
              </p:ext>
            </p:extLst>
          </p:nvPr>
        </p:nvGraphicFramePr>
        <p:xfrm>
          <a:off x="4532631" y="355758"/>
          <a:ext cx="6879517" cy="5973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4355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0"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77ED9E7-BCC3-A555-9B4E-4D934F5239F4}"/>
              </a:ext>
            </a:extLst>
          </p:cNvPr>
          <p:cNvSpPr>
            <a:spLocks noGrp="1"/>
          </p:cNvSpPr>
          <p:nvPr>
            <p:ph type="title"/>
          </p:nvPr>
        </p:nvSpPr>
        <p:spPr>
          <a:xfrm>
            <a:off x="578636" y="453316"/>
            <a:ext cx="4923187" cy="714588"/>
          </a:xfrm>
        </p:spPr>
        <p:txBody>
          <a:bodyPr anchor="ctr">
            <a:normAutofit fontScale="90000"/>
          </a:bodyPr>
          <a:lstStyle/>
          <a:p>
            <a:r>
              <a:rPr lang="en-US"/>
              <a:t>Solution</a:t>
            </a:r>
            <a:endParaRPr lang="el-GR" dirty="0"/>
          </a:p>
        </p:txBody>
      </p:sp>
      <p:sp>
        <p:nvSpPr>
          <p:cNvPr id="45"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3207B7C8-C37B-2427-E644-A50A118DA9AD}"/>
              </a:ext>
            </a:extLst>
          </p:cNvPr>
          <p:cNvSpPr>
            <a:spLocks noGrp="1"/>
          </p:cNvSpPr>
          <p:nvPr>
            <p:ph idx="1"/>
          </p:nvPr>
        </p:nvSpPr>
        <p:spPr>
          <a:xfrm>
            <a:off x="6923316" y="713048"/>
            <a:ext cx="5030554" cy="5449532"/>
          </a:xfrm>
        </p:spPr>
        <p:txBody>
          <a:bodyPr anchor="ctr">
            <a:normAutofit/>
          </a:bodyPr>
          <a:lstStyle/>
          <a:p>
            <a:r>
              <a:rPr lang="en-US" sz="2400" b="1" dirty="0"/>
              <a:t>Greater data accuracy</a:t>
            </a:r>
            <a:r>
              <a:rPr lang="en-US" sz="2400" dirty="0"/>
              <a:t> due to constant </a:t>
            </a:r>
            <a:r>
              <a:rPr lang="en-US" sz="2400" b="1" dirty="0"/>
              <a:t>interpolation</a:t>
            </a:r>
            <a:r>
              <a:rPr lang="en-US" sz="2400" dirty="0"/>
              <a:t> of on-board sensor, satellite and station data.</a:t>
            </a:r>
            <a:endParaRPr lang="el-GR" sz="2400" dirty="0"/>
          </a:p>
          <a:p>
            <a:r>
              <a:rPr lang="en-US" sz="2400" b="1" dirty="0"/>
              <a:t>Identify</a:t>
            </a:r>
            <a:r>
              <a:rPr lang="en-US" sz="2400" dirty="0"/>
              <a:t> areas in cities with the </a:t>
            </a:r>
            <a:r>
              <a:rPr lang="en-US" sz="2400" b="1" dirty="0"/>
              <a:t>most severe pollution</a:t>
            </a:r>
            <a:r>
              <a:rPr lang="en-US" sz="2400" dirty="0"/>
              <a:t> based on heatmaps.</a:t>
            </a:r>
            <a:endParaRPr lang="el-GR" sz="2400" dirty="0"/>
          </a:p>
          <a:p>
            <a:r>
              <a:rPr lang="en-US" sz="2400" b="1" dirty="0"/>
              <a:t>User</a:t>
            </a:r>
            <a:r>
              <a:rPr lang="en-US" sz="2400" dirty="0"/>
              <a:t> </a:t>
            </a:r>
            <a:r>
              <a:rPr lang="en-US" sz="2400" b="1" dirty="0"/>
              <a:t>notification</a:t>
            </a:r>
            <a:r>
              <a:rPr lang="en-US" sz="2400" dirty="0"/>
              <a:t> and </a:t>
            </a:r>
            <a:r>
              <a:rPr lang="en-US" sz="2400" b="1" dirty="0"/>
              <a:t>protection</a:t>
            </a:r>
            <a:r>
              <a:rPr lang="en-US" sz="2400" dirty="0"/>
              <a:t> from exposure to polluted air</a:t>
            </a:r>
            <a:r>
              <a:rPr lang="el-GR" sz="2400" dirty="0"/>
              <a:t>.</a:t>
            </a:r>
          </a:p>
        </p:txBody>
      </p:sp>
      <p:pic>
        <p:nvPicPr>
          <p:cNvPr id="5" name="Picture 4">
            <a:extLst>
              <a:ext uri="{FF2B5EF4-FFF2-40B4-BE49-F238E27FC236}">
                <a16:creationId xmlns:a16="http://schemas.microsoft.com/office/drawing/2014/main" id="{7328D1C5-CDB4-561A-4621-8749409B30B9}"/>
              </a:ext>
            </a:extLst>
          </p:cNvPr>
          <p:cNvPicPr>
            <a:picLocks noChangeAspect="1"/>
          </p:cNvPicPr>
          <p:nvPr/>
        </p:nvPicPr>
        <p:blipFill>
          <a:blip r:embed="rId3"/>
          <a:stretch>
            <a:fillRect/>
          </a:stretch>
        </p:blipFill>
        <p:spPr>
          <a:xfrm>
            <a:off x="551686" y="1710784"/>
            <a:ext cx="4806020" cy="3718026"/>
          </a:xfrm>
          <a:prstGeom prst="rect">
            <a:avLst/>
          </a:prstGeom>
        </p:spPr>
      </p:pic>
    </p:spTree>
    <p:extLst>
      <p:ext uri="{BB962C8B-B14F-4D97-AF65-F5344CB8AC3E}">
        <p14:creationId xmlns:p14="http://schemas.microsoft.com/office/powerpoint/2010/main" val="305044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9663BDD8-36FC-48B0-8862-3B51BE4F7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91" name="Group 90">
            <a:extLst>
              <a:ext uri="{FF2B5EF4-FFF2-40B4-BE49-F238E27FC236}">
                <a16:creationId xmlns:a16="http://schemas.microsoft.com/office/drawing/2014/main" id="{7188C579-6F01-4060-BF31-C045C99A6C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2" name="Straight Connector 91">
              <a:extLst>
                <a:ext uri="{FF2B5EF4-FFF2-40B4-BE49-F238E27FC236}">
                  <a16:creationId xmlns:a16="http://schemas.microsoft.com/office/drawing/2014/main" id="{0CBA8DA8-7039-4026-8733-D3F4908603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4B834BE-C330-4AFA-9B27-8969E16F05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141B717-A199-4EEE-8434-CBC9E5DDE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B5222AF-AB0D-4F6E-896E-C17796EB66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7C2DAFE-2FB9-4D8D-BD2D-ED9F5F84F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F3CD814-26D5-4D79-87E0-19D14406A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427D5AAA-C842-4E1C-BC3A-1075F625FE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5A2BF58-94DC-466E-8A14-22A3DB4795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B34C7E0-0590-48E8-96F6-F360D134B6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C0978ED-0E33-431F-AB9B-9982B4ABCD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B69CC66-E364-4939-9117-F8C4F07AC5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F26B350-296D-48C7-BC91-284315CE9A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6EF6201-58A9-4F7B-84D5-9B02266EC1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37A0E2A-071B-4227-ACA6-A749AB0DC6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0B607F85-6A97-46C7-B9BC-B8505E1D6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2CE1BD4B-04FC-4BDC-A11E-35BD219580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AF4F244-77B9-4EB1-AD29-2582BBCFF3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756CFC8A-72E2-4020-90D4-EE0E7DB39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F84F9E-4134-4152-959A-C2871B8013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5FEA8FE-6283-4B9B-BEDC-A1E7B16612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03E4F08-4425-45C0-A346-73394B795B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9ECBF93D-BA10-477C-B721-ABCBD81D0E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F94D0A0-D5E2-47F4-B493-370EA21A26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0E9B354-9221-4A81-BFAE-3F702FB537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9066CD6-AB8B-4DAA-9790-FE285D793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CD472A8-84A4-4E1A-83B4-DE91C32E6A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1C8D1A4B-4E3D-422F-984A-9891E2DDFD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146BA3F-F373-412C-869A-D8736E034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B07C00C-AFB6-4E7D-87B9-44268CE73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6D7C4703-6318-4A09-87E7-1D19FB1ADA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A3DFFC6F-F715-482D-BC44-6DE29BEDF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4" name="Right Triangle 123">
            <a:extLst>
              <a:ext uri="{FF2B5EF4-FFF2-40B4-BE49-F238E27FC236}">
                <a16:creationId xmlns:a16="http://schemas.microsoft.com/office/drawing/2014/main" id="{42DA35F9-950C-4AD3-AAD4-731D45E42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2" y="2068181"/>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91A66DE-FCE6-3CFA-5A5A-265CBB703244}"/>
              </a:ext>
            </a:extLst>
          </p:cNvPr>
          <p:cNvSpPr>
            <a:spLocks noGrp="1"/>
          </p:cNvSpPr>
          <p:nvPr>
            <p:ph type="title"/>
          </p:nvPr>
        </p:nvSpPr>
        <p:spPr>
          <a:xfrm>
            <a:off x="678549" y="471796"/>
            <a:ext cx="10325100" cy="1064599"/>
          </a:xfrm>
        </p:spPr>
        <p:txBody>
          <a:bodyPr>
            <a:normAutofit/>
          </a:bodyPr>
          <a:lstStyle/>
          <a:p>
            <a:r>
              <a:rPr lang="en-US" dirty="0"/>
              <a:t>Unique Value Proposition</a:t>
            </a:r>
            <a:endParaRPr lang="el-GR" dirty="0"/>
          </a:p>
        </p:txBody>
      </p:sp>
      <p:graphicFrame>
        <p:nvGraphicFramePr>
          <p:cNvPr id="5" name="Content Placeholder 2">
            <a:extLst>
              <a:ext uri="{FF2B5EF4-FFF2-40B4-BE49-F238E27FC236}">
                <a16:creationId xmlns:a16="http://schemas.microsoft.com/office/drawing/2014/main" id="{C3A542A8-0266-A439-EBAE-F00BBC2403DF}"/>
              </a:ext>
            </a:extLst>
          </p:cNvPr>
          <p:cNvGraphicFramePr>
            <a:graphicFrameLocks noGrp="1"/>
          </p:cNvGraphicFramePr>
          <p:nvPr>
            <p:ph idx="1"/>
            <p:extLst>
              <p:ext uri="{D42A27DB-BD31-4B8C-83A1-F6EECF244321}">
                <p14:modId xmlns:p14="http://schemas.microsoft.com/office/powerpoint/2010/main" val="3530986523"/>
              </p:ext>
            </p:extLst>
          </p:nvPr>
        </p:nvGraphicFramePr>
        <p:xfrm>
          <a:off x="110532" y="1798799"/>
          <a:ext cx="12052427" cy="4341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809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B5457E0-CC68-2718-7784-0A84BA07CE24}"/>
              </a:ext>
            </a:extLst>
          </p:cNvPr>
          <p:cNvSpPr>
            <a:spLocks noGrp="1"/>
          </p:cNvSpPr>
          <p:nvPr>
            <p:ph type="title"/>
          </p:nvPr>
        </p:nvSpPr>
        <p:spPr>
          <a:xfrm>
            <a:off x="691079" y="725950"/>
            <a:ext cx="3428812" cy="5436630"/>
          </a:xfrm>
        </p:spPr>
        <p:txBody>
          <a:bodyPr anchor="ctr">
            <a:normAutofit/>
          </a:bodyPr>
          <a:lstStyle/>
          <a:p>
            <a:r>
              <a:rPr lang="en-US" dirty="0"/>
              <a:t>Target Group</a:t>
            </a:r>
            <a:endParaRPr lang="el-GR" dirty="0"/>
          </a:p>
        </p:txBody>
      </p:sp>
      <p:graphicFrame>
        <p:nvGraphicFramePr>
          <p:cNvPr id="5" name="Content Placeholder 2">
            <a:extLst>
              <a:ext uri="{FF2B5EF4-FFF2-40B4-BE49-F238E27FC236}">
                <a16:creationId xmlns:a16="http://schemas.microsoft.com/office/drawing/2014/main" id="{C011C3C0-C0EA-0BFF-9FD1-156F279B22B3}"/>
              </a:ext>
            </a:extLst>
          </p:cNvPr>
          <p:cNvGraphicFramePr>
            <a:graphicFrameLocks noGrp="1"/>
          </p:cNvGraphicFramePr>
          <p:nvPr>
            <p:ph idx="1"/>
            <p:extLst>
              <p:ext uri="{D42A27DB-BD31-4B8C-83A1-F6EECF244321}">
                <p14:modId xmlns:p14="http://schemas.microsoft.com/office/powerpoint/2010/main" val="1784346803"/>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0548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2E511B7-6E7A-C791-4661-DB1C8E2A8B4D}"/>
              </a:ext>
            </a:extLst>
          </p:cNvPr>
          <p:cNvSpPr>
            <a:spLocks noGrp="1"/>
          </p:cNvSpPr>
          <p:nvPr>
            <p:ph type="title"/>
          </p:nvPr>
        </p:nvSpPr>
        <p:spPr>
          <a:xfrm>
            <a:off x="691079" y="725950"/>
            <a:ext cx="3428812" cy="5436630"/>
          </a:xfrm>
        </p:spPr>
        <p:txBody>
          <a:bodyPr anchor="ctr">
            <a:normAutofit/>
          </a:bodyPr>
          <a:lstStyle/>
          <a:p>
            <a:r>
              <a:rPr lang="en-US" dirty="0"/>
              <a:t>Product Versions</a:t>
            </a:r>
            <a:endParaRPr lang="el-GR" dirty="0"/>
          </a:p>
        </p:txBody>
      </p:sp>
      <p:graphicFrame>
        <p:nvGraphicFramePr>
          <p:cNvPr id="5" name="Content Placeholder 2">
            <a:extLst>
              <a:ext uri="{FF2B5EF4-FFF2-40B4-BE49-F238E27FC236}">
                <a16:creationId xmlns:a16="http://schemas.microsoft.com/office/drawing/2014/main" id="{411DCD8D-AFF0-07C7-C9C1-85AB74879260}"/>
              </a:ext>
            </a:extLst>
          </p:cNvPr>
          <p:cNvGraphicFramePr>
            <a:graphicFrameLocks noGrp="1"/>
          </p:cNvGraphicFramePr>
          <p:nvPr>
            <p:ph idx="1"/>
            <p:extLst>
              <p:ext uri="{D42A27DB-BD31-4B8C-83A1-F6EECF244321}">
                <p14:modId xmlns:p14="http://schemas.microsoft.com/office/powerpoint/2010/main" val="2551484578"/>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2212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4" name="Rectangle 223">
            <a:extLst>
              <a:ext uri="{FF2B5EF4-FFF2-40B4-BE49-F238E27FC236}">
                <a16:creationId xmlns:a16="http://schemas.microsoft.com/office/drawing/2014/main" id="{107134A1-6E23-4417-8A0E-6B7013EE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25" name="Group 224">
            <a:extLst>
              <a:ext uri="{FF2B5EF4-FFF2-40B4-BE49-F238E27FC236}">
                <a16:creationId xmlns:a16="http://schemas.microsoft.com/office/drawing/2014/main" id="{27A2371D-E95E-4E2E-ABB9-D6409A537F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1" name="Straight Connector 180">
              <a:extLst>
                <a:ext uri="{FF2B5EF4-FFF2-40B4-BE49-F238E27FC236}">
                  <a16:creationId xmlns:a16="http://schemas.microsoft.com/office/drawing/2014/main" id="{20814C69-0E8C-49A3-8452-971CA8350D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1E24DB3-D306-4D9D-AD7B-F535197C07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A1B06E0-67DD-4302-8D19-639196972A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FBD0468-E45E-4063-8C2D-BB5557741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F842838F-C61E-4F82-8E97-8A10316F45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D2F4E59-35DF-48ED-8513-D9C995716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152710FE-BF9F-4ADD-82DE-7AF0AB1F5E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9B014AE-E9E4-4054-BE0F-1BC2F089BB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DEA021B-C8B0-48F9-B1CB-A8C2E1B857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49EAB92-8EB1-450F-9DC7-CAFA5FDA9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0A1EBB7-483A-419C-B619-AA3C9184C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E1469A02-6DCF-4CBC-8B1F-E0B48A980E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6D0931D-7905-4655-B3A8-BD3855872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BF31427-7414-48AC-A250-D356CBC4BA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C8C5AE1-943C-444C-BEEB-756028247F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1751FEB-FFE8-484E-AF44-58FB0C2F5F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3BEB40B-97E7-4435-BAE6-0BAC8689D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719CDDE6-0CB4-4518-936D-351D7114FF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5CD8E96-63B2-4A76-9FA4-FD574945D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A06729F-61CD-43D7-900D-23C5CF828B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8A936353-A06F-4862-B713-D8761651C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CB75089-81A0-414F-880B-613FBC7102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1984B25A-77CE-42BE-8D5D-3E56ADB36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2C0E8CB-51AD-4D39-860D-95F982066A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627B6EA0-1EC1-4EFC-A024-326C5FB6E0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A37A491-22B7-497B-B872-FDB00072E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5725797-7F94-4684-9B61-BE62966658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504F75D-D3A8-44BD-970F-4F37060BB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08E41E9-3A9D-4D8E-AF15-A6369C2652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2194DC5-C581-452C-B403-012A01F8AA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C414A6B-23ED-46F4-982A-69E5E537A5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27" name="Freeform: Shape 226">
            <a:extLst>
              <a:ext uri="{FF2B5EF4-FFF2-40B4-BE49-F238E27FC236}">
                <a16:creationId xmlns:a16="http://schemas.microsoft.com/office/drawing/2014/main" id="{4CB47DB7-904B-416E-8C82-41DA194E0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133265" y="-2152219"/>
            <a:ext cx="6858000" cy="11162439"/>
          </a:xfrm>
          <a:custGeom>
            <a:avLst/>
            <a:gdLst>
              <a:gd name="connsiteX0" fmla="*/ 6858000 w 6858000"/>
              <a:gd name="connsiteY0" fmla="*/ 0 h 11162439"/>
              <a:gd name="connsiteX1" fmla="*/ 6858000 w 6858000"/>
              <a:gd name="connsiteY1" fmla="*/ 7095240 h 11162439"/>
              <a:gd name="connsiteX2" fmla="*/ 6857998 w 6858000"/>
              <a:gd name="connsiteY2" fmla="*/ 7095240 h 11162439"/>
              <a:gd name="connsiteX3" fmla="*/ 6857998 w 6858000"/>
              <a:gd name="connsiteY3" fmla="*/ 10339528 h 11162439"/>
              <a:gd name="connsiteX4" fmla="*/ 0 w 6858000"/>
              <a:gd name="connsiteY4" fmla="*/ 10925458 h 11162439"/>
              <a:gd name="connsiteX5" fmla="*/ 0 w 6858000"/>
              <a:gd name="connsiteY5" fmla="*/ 7095240 h 11162439"/>
              <a:gd name="connsiteX6" fmla="*/ 0 w 6858000"/>
              <a:gd name="connsiteY6" fmla="*/ 6778313 h 11162439"/>
              <a:gd name="connsiteX7" fmla="*/ 0 w 6858000"/>
              <a:gd name="connsiteY7" fmla="*/ 0 h 11162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11162439">
                <a:moveTo>
                  <a:pt x="6858000" y="0"/>
                </a:moveTo>
                <a:lnTo>
                  <a:pt x="6858000" y="7095240"/>
                </a:lnTo>
                <a:lnTo>
                  <a:pt x="6857998" y="7095240"/>
                </a:lnTo>
                <a:lnTo>
                  <a:pt x="6857998" y="10339528"/>
                </a:lnTo>
                <a:cubicBezTo>
                  <a:pt x="3428999" y="10339528"/>
                  <a:pt x="3428999" y="11696417"/>
                  <a:pt x="0" y="10925458"/>
                </a:cubicBezTo>
                <a:lnTo>
                  <a:pt x="0" y="7095240"/>
                </a:lnTo>
                <a:lnTo>
                  <a:pt x="0" y="6778313"/>
                </a:lnTo>
                <a:lnTo>
                  <a:pt x="0" y="0"/>
                </a:lnTo>
                <a:close/>
              </a:path>
            </a:pathLst>
          </a:cu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4AAE5E2-54DE-1D74-AA1A-89FF2C15DD81}"/>
              </a:ext>
            </a:extLst>
          </p:cNvPr>
          <p:cNvPicPr>
            <a:picLocks noChangeAspect="1"/>
          </p:cNvPicPr>
          <p:nvPr/>
        </p:nvPicPr>
        <p:blipFill>
          <a:blip r:embed="rId2">
            <a:alphaModFix amt="60000"/>
          </a:blip>
          <a:srcRect r="21023" b="-1"/>
          <a:stretch/>
        </p:blipFill>
        <p:spPr>
          <a:xfrm>
            <a:off x="-23207" y="10"/>
            <a:ext cx="11167367" cy="6857990"/>
          </a:xfrm>
          <a:custGeom>
            <a:avLst/>
            <a:gdLst/>
            <a:ahLst/>
            <a:cxnLst/>
            <a:rect l="l" t="t" r="r" b="b"/>
            <a:pathLst>
              <a:path w="12142767" h="6858000">
                <a:moveTo>
                  <a:pt x="0" y="0"/>
                </a:moveTo>
                <a:lnTo>
                  <a:pt x="11251490" y="0"/>
                </a:lnTo>
                <a:lnTo>
                  <a:pt x="11255634" y="308191"/>
                </a:lnTo>
                <a:cubicBezTo>
                  <a:pt x="11341049" y="3428907"/>
                  <a:pt x="12695043" y="3532715"/>
                  <a:pt x="11886084" y="6854559"/>
                </a:cubicBezTo>
                <a:lnTo>
                  <a:pt x="7539784" y="6854559"/>
                </a:lnTo>
                <a:lnTo>
                  <a:pt x="7539784" y="6858000"/>
                </a:lnTo>
                <a:lnTo>
                  <a:pt x="0" y="6858000"/>
                </a:lnTo>
                <a:close/>
              </a:path>
            </a:pathLst>
          </a:custGeom>
        </p:spPr>
      </p:pic>
      <p:sp>
        <p:nvSpPr>
          <p:cNvPr id="2" name="Title 1">
            <a:extLst>
              <a:ext uri="{FF2B5EF4-FFF2-40B4-BE49-F238E27FC236}">
                <a16:creationId xmlns:a16="http://schemas.microsoft.com/office/drawing/2014/main" id="{A5A2293D-98CC-2992-D9D8-0AB77F567C81}"/>
              </a:ext>
            </a:extLst>
          </p:cNvPr>
          <p:cNvSpPr>
            <a:spLocks noGrp="1"/>
          </p:cNvSpPr>
          <p:nvPr>
            <p:ph type="title"/>
          </p:nvPr>
        </p:nvSpPr>
        <p:spPr>
          <a:xfrm>
            <a:off x="849099" y="1027486"/>
            <a:ext cx="8293760" cy="831150"/>
          </a:xfrm>
        </p:spPr>
        <p:txBody>
          <a:bodyPr vert="horz" lIns="91440" tIns="45720" rIns="91440" bIns="45720" rtlCol="0" anchor="b">
            <a:normAutofit/>
          </a:bodyPr>
          <a:lstStyle/>
          <a:p>
            <a:r>
              <a:rPr lang="en-US" dirty="0">
                <a:solidFill>
                  <a:srgbClr val="FFFFFF"/>
                </a:solidFill>
                <a:effectLst>
                  <a:outerShdw blurRad="38100" dist="38100" dir="2700000" algn="tl">
                    <a:srgbClr val="000000">
                      <a:alpha val="43137"/>
                    </a:srgbClr>
                  </a:outerShdw>
                </a:effectLst>
              </a:rPr>
              <a:t>Car UI Draft</a:t>
            </a:r>
          </a:p>
        </p:txBody>
      </p:sp>
      <p:sp>
        <p:nvSpPr>
          <p:cNvPr id="6" name="TextBox 5">
            <a:extLst>
              <a:ext uri="{FF2B5EF4-FFF2-40B4-BE49-F238E27FC236}">
                <a16:creationId xmlns:a16="http://schemas.microsoft.com/office/drawing/2014/main" id="{86FD35BC-6FFB-BB71-2026-B39DFD635FA0}"/>
              </a:ext>
            </a:extLst>
          </p:cNvPr>
          <p:cNvSpPr txBox="1"/>
          <p:nvPr/>
        </p:nvSpPr>
        <p:spPr>
          <a:xfrm>
            <a:off x="609346" y="1972070"/>
            <a:ext cx="6385206" cy="3822452"/>
          </a:xfrm>
          <a:prstGeom prst="rect">
            <a:avLst/>
          </a:prstGeom>
        </p:spPr>
        <p:txBody>
          <a:bodyPr vert="horz" lIns="91440" tIns="45720" rIns="91440" bIns="45720" rtlCol="0">
            <a:normAutofit/>
          </a:bodyPr>
          <a:lstStyle/>
          <a:p>
            <a:pPr marL="285750"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a:solidFill>
                  <a:srgbClr val="FFFFFF"/>
                </a:solidFill>
              </a:rPr>
              <a:t>Display of AQI in heatmap form on top of map</a:t>
            </a:r>
          </a:p>
          <a:p>
            <a:pPr marL="285750"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a:solidFill>
                  <a:srgbClr val="FFFFFF"/>
                </a:solidFill>
              </a:rPr>
              <a:t>Push notifications</a:t>
            </a:r>
          </a:p>
          <a:p>
            <a:pPr marL="285750" indent="-228600">
              <a:lnSpc>
                <a:spcPct val="110000"/>
              </a:lnSpc>
              <a:spcAft>
                <a:spcPts val="600"/>
              </a:spcAft>
              <a:buClr>
                <a:schemeClr val="tx2">
                  <a:lumMod val="50000"/>
                  <a:lumOff val="50000"/>
                </a:schemeClr>
              </a:buClr>
              <a:buSzPct val="75000"/>
              <a:buFont typeface="Wingdings" panose="05000000000000000000" pitchFamily="2" charset="2"/>
              <a:buChar char="§"/>
            </a:pPr>
            <a:r>
              <a:rPr lang="en-US" dirty="0">
                <a:solidFill>
                  <a:srgbClr val="FFFFFF"/>
                </a:solidFill>
              </a:rPr>
              <a:t>User can configure the behavior of the app</a:t>
            </a:r>
          </a:p>
        </p:txBody>
      </p:sp>
    </p:spTree>
    <p:extLst>
      <p:ext uri="{BB962C8B-B14F-4D97-AF65-F5344CB8AC3E}">
        <p14:creationId xmlns:p14="http://schemas.microsoft.com/office/powerpoint/2010/main" val="96800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43017-EA12-A0B4-7E4A-336C11929B5F}"/>
              </a:ext>
            </a:extLst>
          </p:cNvPr>
          <p:cNvSpPr>
            <a:spLocks noGrp="1"/>
          </p:cNvSpPr>
          <p:nvPr>
            <p:ph type="title"/>
          </p:nvPr>
        </p:nvSpPr>
        <p:spPr>
          <a:xfrm>
            <a:off x="462224" y="197019"/>
            <a:ext cx="10405651" cy="749127"/>
          </a:xfrm>
        </p:spPr>
        <p:txBody>
          <a:bodyPr>
            <a:normAutofit fontScale="90000"/>
          </a:bodyPr>
          <a:lstStyle/>
          <a:p>
            <a:r>
              <a:rPr lang="en-US" dirty="0"/>
              <a:t>Dashboard UI Draft</a:t>
            </a:r>
            <a:endParaRPr lang="el-GR" dirty="0"/>
          </a:p>
        </p:txBody>
      </p:sp>
      <p:pic>
        <p:nvPicPr>
          <p:cNvPr id="5" name="Content Placeholder 4">
            <a:extLst>
              <a:ext uri="{FF2B5EF4-FFF2-40B4-BE49-F238E27FC236}">
                <a16:creationId xmlns:a16="http://schemas.microsoft.com/office/drawing/2014/main" id="{A4FFFBAD-B211-A0E7-0EF8-902D008DF380}"/>
              </a:ext>
            </a:extLst>
          </p:cNvPr>
          <p:cNvPicPr>
            <a:picLocks noGrp="1" noChangeAspect="1"/>
          </p:cNvPicPr>
          <p:nvPr>
            <p:ph idx="1"/>
          </p:nvPr>
        </p:nvPicPr>
        <p:blipFill>
          <a:blip r:embed="rId2"/>
          <a:stretch>
            <a:fillRect/>
          </a:stretch>
        </p:blipFill>
        <p:spPr>
          <a:xfrm>
            <a:off x="958322" y="1138086"/>
            <a:ext cx="10275355" cy="5522895"/>
          </a:xfrm>
        </p:spPr>
      </p:pic>
    </p:spTree>
    <p:extLst>
      <p:ext uri="{BB962C8B-B14F-4D97-AF65-F5344CB8AC3E}">
        <p14:creationId xmlns:p14="http://schemas.microsoft.com/office/powerpoint/2010/main" val="878178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2" name="Group 51">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26B35C1-EE65-51B2-7C97-38070CA4EDD5}"/>
              </a:ext>
            </a:extLst>
          </p:cNvPr>
          <p:cNvSpPr>
            <a:spLocks noGrp="1"/>
          </p:cNvSpPr>
          <p:nvPr>
            <p:ph type="title"/>
          </p:nvPr>
        </p:nvSpPr>
        <p:spPr>
          <a:xfrm>
            <a:off x="6112613" y="452111"/>
            <a:ext cx="4927425" cy="1338091"/>
          </a:xfrm>
        </p:spPr>
        <p:txBody>
          <a:bodyPr>
            <a:normAutofit fontScale="90000"/>
          </a:bodyPr>
          <a:lstStyle/>
          <a:p>
            <a:r>
              <a:rPr lang="en-US" dirty="0"/>
              <a:t>Kit Hardware &amp; Pricing</a:t>
            </a:r>
            <a:endParaRPr lang="el-GR" dirty="0"/>
          </a:p>
        </p:txBody>
      </p:sp>
      <p:pic>
        <p:nvPicPr>
          <p:cNvPr id="5" name="Picture 4">
            <a:extLst>
              <a:ext uri="{FF2B5EF4-FFF2-40B4-BE49-F238E27FC236}">
                <a16:creationId xmlns:a16="http://schemas.microsoft.com/office/drawing/2014/main" id="{8047F4E3-BE39-7022-AA6D-32331B7B9DD7}"/>
              </a:ext>
            </a:extLst>
          </p:cNvPr>
          <p:cNvPicPr>
            <a:picLocks noChangeAspect="1"/>
          </p:cNvPicPr>
          <p:nvPr/>
        </p:nvPicPr>
        <p:blipFill>
          <a:blip r:embed="rId2"/>
          <a:srcRect l="12119" r="21290"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
        <p:nvSpPr>
          <p:cNvPr id="85" name="Right Triangle 84">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93267EA9-15BE-9F58-D3E8-3430BA68B9E6}"/>
              </a:ext>
            </a:extLst>
          </p:cNvPr>
          <p:cNvSpPr>
            <a:spLocks noGrp="1"/>
          </p:cNvSpPr>
          <p:nvPr>
            <p:ph idx="1"/>
          </p:nvPr>
        </p:nvSpPr>
        <p:spPr>
          <a:xfrm>
            <a:off x="6088653" y="1848950"/>
            <a:ext cx="5537289" cy="4834229"/>
          </a:xfrm>
        </p:spPr>
        <p:txBody>
          <a:bodyPr>
            <a:normAutofit/>
          </a:bodyPr>
          <a:lstStyle/>
          <a:p>
            <a:r>
              <a:rPr lang="en-US" sz="1600" dirty="0"/>
              <a:t>Raspberry Pi</a:t>
            </a:r>
            <a:r>
              <a:rPr lang="el-GR" sz="1600" dirty="0"/>
              <a:t> </a:t>
            </a:r>
            <a:r>
              <a:rPr lang="en-US" sz="1600" dirty="0"/>
              <a:t>Zero 2 W </a:t>
            </a:r>
            <a:r>
              <a:rPr lang="el-GR" sz="1600" dirty="0"/>
              <a:t>(</a:t>
            </a:r>
            <a:r>
              <a:rPr lang="en-US" sz="1600" dirty="0"/>
              <a:t>19</a:t>
            </a:r>
            <a:r>
              <a:rPr lang="el-GR" sz="1600" dirty="0"/>
              <a:t>€)</a:t>
            </a:r>
            <a:endParaRPr lang="en-US" sz="1600" dirty="0"/>
          </a:p>
          <a:p>
            <a:r>
              <a:rPr lang="en-US" sz="1600" dirty="0"/>
              <a:t>CO₂ Humidity and Temperature Sensor</a:t>
            </a:r>
            <a:r>
              <a:rPr lang="el-GR" sz="1600" dirty="0"/>
              <a:t> (65€)</a:t>
            </a:r>
          </a:p>
          <a:p>
            <a:r>
              <a:rPr lang="en-US" sz="1600" dirty="0"/>
              <a:t>PM Air Quality Breakout (42</a:t>
            </a:r>
            <a:r>
              <a:rPr lang="el-GR" sz="1600" dirty="0"/>
              <a:t>€)</a:t>
            </a:r>
          </a:p>
          <a:p>
            <a:r>
              <a:rPr lang="en-US" sz="1600" dirty="0"/>
              <a:t>VOC </a:t>
            </a:r>
            <a:r>
              <a:rPr lang="el-GR" sz="1600" dirty="0"/>
              <a:t>&amp;</a:t>
            </a:r>
            <a:r>
              <a:rPr lang="en-US" sz="1600" dirty="0"/>
              <a:t> eCO2</a:t>
            </a:r>
            <a:r>
              <a:rPr lang="el-GR" sz="1600" dirty="0"/>
              <a:t> </a:t>
            </a:r>
            <a:r>
              <a:rPr lang="en-US" sz="1600" dirty="0"/>
              <a:t>Sensor (16</a:t>
            </a:r>
            <a:r>
              <a:rPr lang="el-GR" sz="1600" dirty="0"/>
              <a:t>€</a:t>
            </a:r>
            <a:r>
              <a:rPr lang="en-US" sz="1600" dirty="0"/>
              <a:t>)</a:t>
            </a:r>
          </a:p>
          <a:p>
            <a:r>
              <a:rPr lang="en-US" sz="1600" dirty="0"/>
              <a:t>GPS</a:t>
            </a:r>
            <a:r>
              <a:rPr lang="el-GR" sz="1600" dirty="0"/>
              <a:t> (10€)</a:t>
            </a:r>
            <a:endParaRPr lang="en-US" sz="1600" dirty="0"/>
          </a:p>
          <a:p>
            <a:r>
              <a:rPr lang="en-US" sz="1600" dirty="0"/>
              <a:t>IoT connectivity</a:t>
            </a:r>
            <a:r>
              <a:rPr lang="el-GR" sz="1600" dirty="0"/>
              <a:t> (10€/</a:t>
            </a:r>
            <a:r>
              <a:rPr lang="en-US" sz="1600" dirty="0"/>
              <a:t>month)</a:t>
            </a:r>
            <a:endParaRPr lang="el-GR" sz="1600" dirty="0"/>
          </a:p>
          <a:p>
            <a:r>
              <a:rPr lang="en-US" sz="1600" dirty="0"/>
              <a:t>SIM NB-IoT (23</a:t>
            </a:r>
            <a:r>
              <a:rPr lang="el-GR" sz="1600" dirty="0"/>
              <a:t>€)</a:t>
            </a:r>
            <a:endParaRPr lang="en-US" sz="1600" dirty="0"/>
          </a:p>
          <a:p>
            <a:r>
              <a:rPr lang="en-US" sz="1600" dirty="0"/>
              <a:t>Casing (0.50</a:t>
            </a:r>
            <a:r>
              <a:rPr lang="el-GR" sz="1600" dirty="0"/>
              <a:t>€)</a:t>
            </a:r>
            <a:endParaRPr lang="en-US" sz="1600" dirty="0"/>
          </a:p>
          <a:p>
            <a:pPr marL="0" indent="0">
              <a:buNone/>
            </a:pPr>
            <a:endParaRPr lang="en-US" sz="1600" dirty="0"/>
          </a:p>
          <a:p>
            <a:pPr marL="0" indent="0">
              <a:buNone/>
            </a:pPr>
            <a:r>
              <a:rPr lang="en-US" sz="1600" b="1" dirty="0"/>
              <a:t>Kit price</a:t>
            </a:r>
            <a:r>
              <a:rPr lang="en-US" sz="1600" dirty="0"/>
              <a:t>: </a:t>
            </a:r>
            <a:r>
              <a:rPr lang="el-GR" sz="1600" dirty="0"/>
              <a:t>175,5 €</a:t>
            </a:r>
            <a:endParaRPr lang="en-US" sz="1600" dirty="0"/>
          </a:p>
          <a:p>
            <a:pPr marL="0" indent="0">
              <a:buNone/>
            </a:pPr>
            <a:r>
              <a:rPr lang="en-US" sz="1600" b="1" dirty="0"/>
              <a:t>Monthly fee</a:t>
            </a:r>
            <a:r>
              <a:rPr lang="en-US" sz="1600" dirty="0"/>
              <a:t>: 10 </a:t>
            </a:r>
            <a:r>
              <a:rPr lang="el-GR" sz="1600" dirty="0"/>
              <a:t>€</a:t>
            </a:r>
            <a:endParaRPr lang="en-US" sz="1600" dirty="0"/>
          </a:p>
        </p:txBody>
      </p:sp>
    </p:spTree>
    <p:extLst>
      <p:ext uri="{BB962C8B-B14F-4D97-AF65-F5344CB8AC3E}">
        <p14:creationId xmlns:p14="http://schemas.microsoft.com/office/powerpoint/2010/main" val="3920373718"/>
      </p:ext>
    </p:extLst>
  </p:cSld>
  <p:clrMapOvr>
    <a:masterClrMapping/>
  </p:clrMapOvr>
</p:sld>
</file>

<file path=ppt/theme/theme1.xml><?xml version="1.0" encoding="utf-8"?>
<a:theme xmlns:a="http://schemas.openxmlformats.org/drawingml/2006/main" name="Cosin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3591</TotalTime>
  <Words>688</Words>
  <Application>Microsoft Macintosh PowerPoint</Application>
  <PresentationFormat>Widescreen</PresentationFormat>
  <Paragraphs>64</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Arial</vt:lpstr>
      <vt:lpstr>gg sans</vt:lpstr>
      <vt:lpstr>Grandview</vt:lpstr>
      <vt:lpstr>Wingdings</vt:lpstr>
      <vt:lpstr>CosineVTI</vt:lpstr>
      <vt:lpstr>Real-Time Air Pollution Alert and Response System for Vehicles</vt:lpstr>
      <vt:lpstr>Problems</vt:lpstr>
      <vt:lpstr>Solution</vt:lpstr>
      <vt:lpstr>Unique Value Proposition</vt:lpstr>
      <vt:lpstr>Target Group</vt:lpstr>
      <vt:lpstr>Product Versions</vt:lpstr>
      <vt:lpstr>Car UI Draft</vt:lpstr>
      <vt:lpstr>Dashboard UI Draft</vt:lpstr>
      <vt:lpstr>Kit Hardware &amp; Pricing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KIOKAKIS Christos</dc:creator>
  <cp:lastModifiedBy>ΚΟΡΔΑ ΕΥΑΓΓΕΛΙΑ</cp:lastModifiedBy>
  <cp:revision>11</cp:revision>
  <dcterms:created xsi:type="dcterms:W3CDTF">2024-10-27T08:54:57Z</dcterms:created>
  <dcterms:modified xsi:type="dcterms:W3CDTF">2024-11-08T13:18:50Z</dcterms:modified>
</cp:coreProperties>
</file>