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F45B7-2500-CB6B-D4F5-C0362C9EF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D0084C-877F-F712-FF74-6ADA845AF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050511-B2C8-63A5-E004-AD6288D5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3384-B000-4D56-890F-8D4285DDEFB5}" type="datetimeFigureOut">
              <a:rPr lang="es-CL" smtClean="0"/>
              <a:t>12-02-2024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F37DA7-3F04-A2BB-71AC-F0CD46F1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85404-0360-C306-DE57-6E642765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AF0-8861-4351-B457-401FFEB704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314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DE3D4-9709-E310-4A0E-95AC7F1E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C32F6B-D471-74EA-EA6D-54D8CE9A3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F11ED-FC0D-14D5-040F-572972C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3384-B000-4D56-890F-8D4285DDEFB5}" type="datetimeFigureOut">
              <a:rPr lang="es-CL" smtClean="0"/>
              <a:t>12-02-2024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C620C-4B72-E09F-9C96-B930837B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0860E6-CB8D-4961-2935-D8572963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AF0-8861-4351-B457-401FFEB704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664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58E146-09BA-DA5B-CCC2-09943A160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9EA7D3-F133-FDA4-385C-25F45D7AA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F149E4-C591-0396-DA69-B9EF1D05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3384-B000-4D56-890F-8D4285DDEFB5}" type="datetimeFigureOut">
              <a:rPr lang="es-CL" smtClean="0"/>
              <a:t>12-02-2024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6B50B-3602-04C8-4E15-172E6448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B3FE11-26E4-AC29-25A5-B428FE87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AF0-8861-4351-B457-401FFEB704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107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E317C-404C-4C57-285D-C4B3CDBB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FB4AB-D630-075B-9325-96F9442B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E53C3-3C35-5536-CBB2-50A030C7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3384-B000-4D56-890F-8D4285DDEFB5}" type="datetimeFigureOut">
              <a:rPr lang="es-CL" smtClean="0"/>
              <a:t>12-02-2024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3129D5-5A02-54BF-6168-4221F241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F6AD1-0919-836B-ED0D-1D1D159E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AF0-8861-4351-B457-401FFEB704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615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D7FD3-E221-C5FF-0679-9A2770FB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AFB8C-5BC0-6EC3-C405-55393D65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419E2-A128-CA19-ECD4-03178046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3384-B000-4D56-890F-8D4285DDEFB5}" type="datetimeFigureOut">
              <a:rPr lang="es-CL" smtClean="0"/>
              <a:t>12-02-2024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6EDF5-6764-5740-52E4-D4E01518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E6DE38-4BC4-A2E1-7DD7-FECFA51D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AF0-8861-4351-B457-401FFEB704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627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EBAD8-35BE-F49C-296A-57C3C69C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C0D2DD-06C3-DEE9-3561-E60FA6BDA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ECE20F-4D2F-202C-6346-505799B0C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C0210E-124E-E5C3-2E3F-4ECFD9F7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3384-B000-4D56-890F-8D4285DDEFB5}" type="datetimeFigureOut">
              <a:rPr lang="es-CL" smtClean="0"/>
              <a:t>12-02-2024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8BE594-5EB2-AE5D-70E1-5DB35EDD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BA8CFB-E5F2-FE07-DAFD-18FFD283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AF0-8861-4351-B457-401FFEB704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223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6C0FC-3C38-B75B-8546-7BE07914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5EE68D-2A04-4075-5EB7-63B53777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686CE8-49BC-BA67-82E4-279A2571D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489D9F-3771-6784-6C7C-65C8A990F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995C9C-9F29-76F6-DEE5-BE0828941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E198D9-0127-8D53-A289-9484E6C4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3384-B000-4D56-890F-8D4285DDEFB5}" type="datetimeFigureOut">
              <a:rPr lang="es-CL" smtClean="0"/>
              <a:t>12-02-2024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CC99A5-06F7-7498-B0D2-C917D508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FBC434-BA59-2CE3-5DF2-BF75050A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AF0-8861-4351-B457-401FFEB704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457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F9BB4-60AA-A404-B3A8-DA36C9CF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FB503F-7621-1522-20A7-44F5330C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3384-B000-4D56-890F-8D4285DDEFB5}" type="datetimeFigureOut">
              <a:rPr lang="es-CL" smtClean="0"/>
              <a:t>12-02-2024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3AA9DD-1481-76E7-4A01-514C76A2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520B3F-AE7D-4A91-50A2-ACE030E5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AF0-8861-4351-B457-401FFEB704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657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895A2C-A8C8-2CB9-06F3-2E84644A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3384-B000-4D56-890F-8D4285DDEFB5}" type="datetimeFigureOut">
              <a:rPr lang="es-CL" smtClean="0"/>
              <a:t>12-02-2024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236741-4B3A-C596-D54C-6135F9F1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3EC05B-8858-72AA-F7C6-0D5C8D0D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AF0-8861-4351-B457-401FFEB704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52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F5669-D379-92ED-3BE2-60D03FD1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E1D6A-F64D-642D-73DE-8DC438595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D63719-319D-2494-6DFD-FA11B74E4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232FEA-F547-F0F0-8C8E-006742A1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3384-B000-4D56-890F-8D4285DDEFB5}" type="datetimeFigureOut">
              <a:rPr lang="es-CL" smtClean="0"/>
              <a:t>12-02-2024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C5BB28-3587-0416-8520-C6D49B12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1734CC-753B-1B86-7A2D-41F9621A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AF0-8861-4351-B457-401FFEB704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894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2F642-F793-71CC-5DF0-1DA9F220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9E5E14-5F38-A45E-F408-E424149EB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79C135-C586-603F-C63B-AEA3D7E47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A6AF19-F56C-D596-A693-4AD1DD8E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3384-B000-4D56-890F-8D4285DDEFB5}" type="datetimeFigureOut">
              <a:rPr lang="es-CL" smtClean="0"/>
              <a:t>12-02-2024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E72C34-502B-2CA4-0C5C-13899ED6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F108AA-3C2A-E92D-8CB5-5CB92F16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8FAF0-8861-4351-B457-401FFEB704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202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901BE2-E9CA-DA47-49AA-53B3C600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849DD9-9F03-C47E-2E97-521577B4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47E90-8C1B-102B-E8DE-2BF24ED7F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13384-B000-4D56-890F-8D4285DDEFB5}" type="datetimeFigureOut">
              <a:rPr lang="es-CL" smtClean="0"/>
              <a:t>12-02-2024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F5555-E122-103E-E2F4-EF4412DD4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B55B2-6B5F-B48A-87D5-FBDEA0421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FAF0-8861-4351-B457-401FFEB7049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302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C40586C-6F0D-8210-39D3-8D3A36791D17}"/>
              </a:ext>
            </a:extLst>
          </p:cNvPr>
          <p:cNvSpPr/>
          <p:nvPr/>
        </p:nvSpPr>
        <p:spPr>
          <a:xfrm>
            <a:off x="286327" y="221673"/>
            <a:ext cx="5674526" cy="64192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74FF85-D5D4-F0C8-583F-CB7F7BB3090E}"/>
              </a:ext>
            </a:extLst>
          </p:cNvPr>
          <p:cNvSpPr/>
          <p:nvPr/>
        </p:nvSpPr>
        <p:spPr>
          <a:xfrm>
            <a:off x="6231149" y="227428"/>
            <a:ext cx="5781769" cy="64192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7EAAE7-65C9-ABE7-ED3D-73D880BF9B86}"/>
              </a:ext>
            </a:extLst>
          </p:cNvPr>
          <p:cNvSpPr txBox="1"/>
          <p:nvPr/>
        </p:nvSpPr>
        <p:spPr>
          <a:xfrm>
            <a:off x="526211" y="439947"/>
            <a:ext cx="15412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APP CLIENTE</a:t>
            </a:r>
          </a:p>
          <a:p>
            <a:r>
              <a:rPr lang="es-CL" sz="1200" dirty="0"/>
              <a:t>http://localhost:4200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7A7847-C1E7-CE26-B26A-1C7E3259B994}"/>
              </a:ext>
            </a:extLst>
          </p:cNvPr>
          <p:cNvSpPr txBox="1"/>
          <p:nvPr/>
        </p:nvSpPr>
        <p:spPr>
          <a:xfrm>
            <a:off x="9828357" y="431320"/>
            <a:ext cx="1736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API REST</a:t>
            </a:r>
          </a:p>
          <a:p>
            <a:r>
              <a:rPr lang="es-CL" sz="1200" dirty="0"/>
              <a:t>http://localhost:8080</a:t>
            </a:r>
          </a:p>
        </p:txBody>
      </p:sp>
      <p:pic>
        <p:nvPicPr>
          <p:cNvPr id="9" name="Gráfico 8" descr="Blog con relleno sólido">
            <a:extLst>
              <a:ext uri="{FF2B5EF4-FFF2-40B4-BE49-F238E27FC236}">
                <a16:creationId xmlns:a16="http://schemas.microsoft.com/office/drawing/2014/main" id="{1EF3715A-C391-7BFA-1CB7-0776DA3AC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458" y="1066371"/>
            <a:ext cx="1495245" cy="149524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19E5D07-944A-ED76-561C-FCD2A507540F}"/>
              </a:ext>
            </a:extLst>
          </p:cNvPr>
          <p:cNvSpPr txBox="1"/>
          <p:nvPr/>
        </p:nvSpPr>
        <p:spPr>
          <a:xfrm>
            <a:off x="406880" y="4890627"/>
            <a:ext cx="22629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Angular CLI: 16.2.12</a:t>
            </a:r>
          </a:p>
          <a:p>
            <a:r>
              <a:rPr lang="pt-BR" sz="1400" dirty="0"/>
              <a:t>Node: 18.17.1</a:t>
            </a:r>
          </a:p>
          <a:p>
            <a:r>
              <a:rPr lang="pt-BR" sz="1400" dirty="0" err="1"/>
              <a:t>Package</a:t>
            </a:r>
            <a:r>
              <a:rPr lang="pt-BR" sz="1400" dirty="0"/>
              <a:t> Manager: </a:t>
            </a:r>
            <a:r>
              <a:rPr lang="pt-BR" sz="1400" dirty="0" err="1"/>
              <a:t>npm</a:t>
            </a:r>
            <a:r>
              <a:rPr lang="pt-BR" sz="1400" dirty="0"/>
              <a:t> 10.0.0</a:t>
            </a:r>
          </a:p>
          <a:p>
            <a:r>
              <a:rPr lang="pt-BR" sz="1400" dirty="0"/>
              <a:t>OS: win32 x64</a:t>
            </a:r>
          </a:p>
          <a:p>
            <a:r>
              <a:rPr lang="pt-BR" sz="1400" b="1" dirty="0" err="1"/>
              <a:t>ng</a:t>
            </a:r>
            <a:r>
              <a:rPr lang="pt-BR" sz="1400" b="1" dirty="0"/>
              <a:t> s -o</a:t>
            </a:r>
            <a:r>
              <a:rPr lang="pt-BR" sz="1400" dirty="0"/>
              <a:t> </a:t>
            </a:r>
            <a:endParaRPr lang="es-CL" sz="14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78279EE-DE8D-2690-84D4-6CA2B66ACE6D}"/>
              </a:ext>
            </a:extLst>
          </p:cNvPr>
          <p:cNvSpPr/>
          <p:nvPr/>
        </p:nvSpPr>
        <p:spPr>
          <a:xfrm>
            <a:off x="7893170" y="1207695"/>
            <a:ext cx="2487282" cy="431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Controller</a:t>
            </a:r>
            <a:r>
              <a:rPr lang="es-CL" dirty="0">
                <a:solidFill>
                  <a:schemeClr val="tx1"/>
                </a:solidFill>
              </a:rPr>
              <a:t>{}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A756A7E-84E2-07C2-34E4-0D4B078ED9C7}"/>
              </a:ext>
            </a:extLst>
          </p:cNvPr>
          <p:cNvSpPr/>
          <p:nvPr/>
        </p:nvSpPr>
        <p:spPr>
          <a:xfrm>
            <a:off x="7893170" y="2067455"/>
            <a:ext cx="2487282" cy="431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Service</a:t>
            </a:r>
            <a:r>
              <a:rPr lang="es-CL" dirty="0">
                <a:solidFill>
                  <a:schemeClr val="tx1"/>
                </a:solidFill>
              </a:rPr>
              <a:t>{}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03462CA-6248-BAFF-EB29-3ACFE9BE4F63}"/>
              </a:ext>
            </a:extLst>
          </p:cNvPr>
          <p:cNvSpPr/>
          <p:nvPr/>
        </p:nvSpPr>
        <p:spPr>
          <a:xfrm>
            <a:off x="7893169" y="3039364"/>
            <a:ext cx="2487283" cy="431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(Interface) </a:t>
            </a:r>
            <a:r>
              <a:rPr lang="es-CL" dirty="0" err="1">
                <a:solidFill>
                  <a:schemeClr val="tx1"/>
                </a:solidFill>
              </a:rPr>
              <a:t>Repository</a:t>
            </a:r>
            <a:r>
              <a:rPr lang="es-CL" dirty="0">
                <a:solidFill>
                  <a:schemeClr val="tx1"/>
                </a:solidFill>
              </a:rPr>
              <a:t> {}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12E830A-DD78-13C6-05A6-C07F8F7E2B44}"/>
              </a:ext>
            </a:extLst>
          </p:cNvPr>
          <p:cNvSpPr/>
          <p:nvPr/>
        </p:nvSpPr>
        <p:spPr>
          <a:xfrm>
            <a:off x="7893169" y="3933633"/>
            <a:ext cx="2487283" cy="4313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Model</a:t>
            </a:r>
            <a:r>
              <a:rPr lang="es-CL" dirty="0">
                <a:solidFill>
                  <a:schemeClr val="tx1"/>
                </a:solidFill>
              </a:rPr>
              <a:t> {}</a:t>
            </a:r>
          </a:p>
        </p:txBody>
      </p:sp>
      <p:pic>
        <p:nvPicPr>
          <p:cNvPr id="16" name="Gráfico 15" descr="Base de datos contorno">
            <a:extLst>
              <a:ext uri="{FF2B5EF4-FFF2-40B4-BE49-F238E27FC236}">
                <a16:creationId xmlns:a16="http://schemas.microsoft.com/office/drawing/2014/main" id="{60487977-829C-91BE-4AF2-4AD9E26ED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9483" y="4634848"/>
            <a:ext cx="914400" cy="9144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D034550-32E8-7047-676E-1D08DC9DC4E0}"/>
              </a:ext>
            </a:extLst>
          </p:cNvPr>
          <p:cNvSpPr txBox="1"/>
          <p:nvPr/>
        </p:nvSpPr>
        <p:spPr>
          <a:xfrm>
            <a:off x="6679720" y="5095768"/>
            <a:ext cx="3700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Spring </a:t>
            </a:r>
            <a:r>
              <a:rPr lang="es-CL" sz="1400" dirty="0" err="1"/>
              <a:t>Boot</a:t>
            </a:r>
            <a:endParaRPr lang="es-CL" sz="1400" dirty="0"/>
          </a:p>
          <a:p>
            <a:r>
              <a:rPr lang="es-CL" sz="1400" dirty="0"/>
              <a:t>Apache Maven 3.1.8</a:t>
            </a:r>
          </a:p>
          <a:p>
            <a:r>
              <a:rPr lang="es-CL" sz="1400" dirty="0"/>
              <a:t>Java </a:t>
            </a:r>
            <a:r>
              <a:rPr lang="es-CL" sz="1400" dirty="0" err="1"/>
              <a:t>version</a:t>
            </a:r>
            <a:r>
              <a:rPr lang="es-CL" sz="1400" dirty="0"/>
              <a:t>: 17, </a:t>
            </a:r>
            <a:r>
              <a:rPr lang="es-CL" sz="1400" dirty="0" err="1"/>
              <a:t>vendor</a:t>
            </a:r>
            <a:r>
              <a:rPr lang="es-CL" sz="1400" dirty="0"/>
              <a:t>: Oracle </a:t>
            </a:r>
            <a:r>
              <a:rPr lang="es-CL" sz="1400" dirty="0" err="1"/>
              <a:t>Corporation</a:t>
            </a:r>
            <a:r>
              <a:rPr lang="es-CL" sz="1400" dirty="0"/>
              <a:t>, </a:t>
            </a:r>
            <a:r>
              <a:rPr lang="es-CL" sz="1400" dirty="0" err="1"/>
              <a:t>runtime</a:t>
            </a:r>
            <a:r>
              <a:rPr lang="es-CL" sz="1400" dirty="0"/>
              <a:t>: C:\Program Files\Java\jdk-17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D375ACB-C9C7-1CD1-4B6F-4C063A82DB07}"/>
              </a:ext>
            </a:extLst>
          </p:cNvPr>
          <p:cNvSpPr txBox="1"/>
          <p:nvPr/>
        </p:nvSpPr>
        <p:spPr>
          <a:xfrm>
            <a:off x="10476585" y="4890421"/>
            <a:ext cx="434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H2</a:t>
            </a:r>
          </a:p>
        </p:txBody>
      </p: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20842E25-669B-359D-5F62-70FC7C02C37F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5905284" y="-2023832"/>
            <a:ext cx="141324" cy="6321730"/>
          </a:xfrm>
          <a:prstGeom prst="bentConnector3">
            <a:avLst>
              <a:gd name="adj1" fmla="val -16175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6E13270-0647-E42E-ACE4-49B869117CFA}"/>
              </a:ext>
            </a:extLst>
          </p:cNvPr>
          <p:cNvSpPr txBox="1"/>
          <p:nvPr/>
        </p:nvSpPr>
        <p:spPr>
          <a:xfrm>
            <a:off x="3493698" y="439947"/>
            <a:ext cx="236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 Request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CD9AE97-CDD6-D53B-F1F3-2F2F0D9D11D5}"/>
              </a:ext>
            </a:extLst>
          </p:cNvPr>
          <p:cNvSpPr txBox="1"/>
          <p:nvPr/>
        </p:nvSpPr>
        <p:spPr>
          <a:xfrm>
            <a:off x="9072111" y="850880"/>
            <a:ext cx="173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@RestController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C74CE71-5071-3D77-931C-DB5DF44B3F1E}"/>
              </a:ext>
            </a:extLst>
          </p:cNvPr>
          <p:cNvSpPr txBox="1"/>
          <p:nvPr/>
        </p:nvSpPr>
        <p:spPr>
          <a:xfrm>
            <a:off x="9095112" y="1727897"/>
            <a:ext cx="113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@Service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D7A2D18-0A7C-24B7-D778-0DE2CD0EEB2E}"/>
              </a:ext>
            </a:extLst>
          </p:cNvPr>
          <p:cNvSpPr txBox="1"/>
          <p:nvPr/>
        </p:nvSpPr>
        <p:spPr>
          <a:xfrm>
            <a:off x="9066362" y="2673922"/>
            <a:ext cx="143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@Repository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275B69B-D9DB-CB03-7DFA-56CE0A6F3C63}"/>
              </a:ext>
            </a:extLst>
          </p:cNvPr>
          <p:cNvSpPr txBox="1"/>
          <p:nvPr/>
        </p:nvSpPr>
        <p:spPr>
          <a:xfrm>
            <a:off x="9106619" y="3619944"/>
            <a:ext cx="143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@Entity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4DCB4F7-AEBD-365B-A075-239BAD650F1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136811" y="1639016"/>
            <a:ext cx="0" cy="42843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24E2DC2-4F0B-B6D9-C5C5-DA35786DDEB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9136811" y="2498776"/>
            <a:ext cx="0" cy="54058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7876914-4818-AE9E-8FE4-F05BD2DB36E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136811" y="3470685"/>
            <a:ext cx="0" cy="46294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D3515C6C-F3E7-4F7B-BA53-7C729386988F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rot="10800000" flipV="1">
            <a:off x="3562704" y="1423356"/>
            <a:ext cx="4330467" cy="3906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84CF9FE-CC30-B016-2A38-CD4D891A60A4}"/>
              </a:ext>
            </a:extLst>
          </p:cNvPr>
          <p:cNvSpPr txBox="1"/>
          <p:nvPr/>
        </p:nvSpPr>
        <p:spPr>
          <a:xfrm>
            <a:off x="3913513" y="1938065"/>
            <a:ext cx="2366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 Response</a:t>
            </a:r>
          </a:p>
          <a:p>
            <a:r>
              <a:rPr lang="es-CL" sz="1200" dirty="0"/>
              <a:t>(</a:t>
            </a:r>
            <a:r>
              <a:rPr lang="es-CL" sz="1200" dirty="0" err="1"/>
              <a:t>Object</a:t>
            </a:r>
            <a:r>
              <a:rPr lang="es-CL" sz="1200" dirty="0"/>
              <a:t> </a:t>
            </a:r>
            <a:r>
              <a:rPr lang="es-CL" sz="1200" dirty="0" err="1"/>
              <a:t>Dto</a:t>
            </a:r>
            <a:r>
              <a:rPr lang="es-CL" sz="1200" dirty="0"/>
              <a:t>)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C760B12-F76A-BF53-B9AB-DCB51110AD08}"/>
              </a:ext>
            </a:extLst>
          </p:cNvPr>
          <p:cNvCxnSpPr>
            <a:cxnSpLocks/>
          </p:cNvCxnSpPr>
          <p:nvPr/>
        </p:nvCxnSpPr>
        <p:spPr>
          <a:xfrm>
            <a:off x="10230923" y="4347934"/>
            <a:ext cx="0" cy="39715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1A7FBB7E-40A2-6F76-714D-1EE668BE263F}"/>
              </a:ext>
            </a:extLst>
          </p:cNvPr>
          <p:cNvSpPr/>
          <p:nvPr/>
        </p:nvSpPr>
        <p:spPr>
          <a:xfrm>
            <a:off x="964729" y="4603886"/>
            <a:ext cx="1541247" cy="286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environments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D80D131-3E83-3BC1-BCBC-EFA0E021A207}"/>
              </a:ext>
            </a:extLst>
          </p:cNvPr>
          <p:cNvSpPr/>
          <p:nvPr/>
        </p:nvSpPr>
        <p:spPr>
          <a:xfrm>
            <a:off x="1273833" y="4118997"/>
            <a:ext cx="1541247" cy="4256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Shareds</a:t>
            </a:r>
            <a:endParaRPr lang="es-CL" dirty="0">
              <a:solidFill>
                <a:schemeClr val="tx1"/>
              </a:solidFill>
            </a:endParaRPr>
          </a:p>
          <a:p>
            <a:pPr algn="ctr"/>
            <a:r>
              <a:rPr lang="es-CL" sz="1000" dirty="0">
                <a:solidFill>
                  <a:schemeClr val="tx1"/>
                </a:solidFill>
              </a:rPr>
              <a:t>Module Material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180982-23E3-E04E-F038-5BC1D7A6CEB7}"/>
              </a:ext>
            </a:extLst>
          </p:cNvPr>
          <p:cNvSpPr/>
          <p:nvPr/>
        </p:nvSpPr>
        <p:spPr>
          <a:xfrm>
            <a:off x="1282458" y="3707812"/>
            <a:ext cx="1541247" cy="286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services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9F5B271-73D0-CD81-DA84-8861BB9EEDDF}"/>
              </a:ext>
            </a:extLst>
          </p:cNvPr>
          <p:cNvSpPr/>
          <p:nvPr/>
        </p:nvSpPr>
        <p:spPr>
          <a:xfrm>
            <a:off x="1296840" y="3256360"/>
            <a:ext cx="1541247" cy="286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/>
                </a:solidFill>
              </a:rPr>
              <a:t>interfaces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E463DC4-A9B8-678B-2DD4-85D726304673}"/>
              </a:ext>
            </a:extLst>
          </p:cNvPr>
          <p:cNvSpPr/>
          <p:nvPr/>
        </p:nvSpPr>
        <p:spPr>
          <a:xfrm>
            <a:off x="1302594" y="2822168"/>
            <a:ext cx="1541247" cy="286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interceptors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C4D5AD3-E440-F716-B6E6-E6B75DF4CC39}"/>
              </a:ext>
            </a:extLst>
          </p:cNvPr>
          <p:cNvSpPr/>
          <p:nvPr/>
        </p:nvSpPr>
        <p:spPr>
          <a:xfrm>
            <a:off x="1308349" y="2370721"/>
            <a:ext cx="1541247" cy="286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components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8B000024-FBD9-A86E-C011-40E7B3761A70}"/>
              </a:ext>
            </a:extLst>
          </p:cNvPr>
          <p:cNvCxnSpPr>
            <a:endCxn id="21" idx="1"/>
          </p:cNvCxnSpPr>
          <p:nvPr/>
        </p:nvCxnSpPr>
        <p:spPr>
          <a:xfrm rot="10800000" flipV="1">
            <a:off x="1308350" y="1820173"/>
            <a:ext cx="713107" cy="693815"/>
          </a:xfrm>
          <a:prstGeom prst="bentConnector3">
            <a:avLst>
              <a:gd name="adj1" fmla="val 1320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74D4BEE1-A3CE-D051-3320-6A47083E06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9037" y="2649131"/>
            <a:ext cx="451448" cy="21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5FFEC020-6998-1F55-2356-B21DD5011EAA}"/>
              </a:ext>
            </a:extLst>
          </p:cNvPr>
          <p:cNvCxnSpPr/>
          <p:nvPr/>
        </p:nvCxnSpPr>
        <p:spPr>
          <a:xfrm rot="16200000" flipH="1">
            <a:off x="966161" y="3094829"/>
            <a:ext cx="451448" cy="21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EADA3E66-4B80-0D51-556D-957E02910BC7}"/>
              </a:ext>
            </a:extLst>
          </p:cNvPr>
          <p:cNvCxnSpPr/>
          <p:nvPr/>
        </p:nvCxnSpPr>
        <p:spPr>
          <a:xfrm rot="16200000" flipH="1">
            <a:off x="971916" y="3506017"/>
            <a:ext cx="451448" cy="21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E159F557-F213-027E-00C0-00E07CE02B9E}"/>
              </a:ext>
            </a:extLst>
          </p:cNvPr>
          <p:cNvCxnSpPr/>
          <p:nvPr/>
        </p:nvCxnSpPr>
        <p:spPr>
          <a:xfrm rot="16200000" flipH="1">
            <a:off x="969044" y="3960338"/>
            <a:ext cx="451448" cy="2156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BDA5A8A3-2227-60FB-3FAD-0A54FB56ED87}"/>
              </a:ext>
            </a:extLst>
          </p:cNvPr>
          <p:cNvCxnSpPr>
            <a:endCxn id="2" idx="1"/>
          </p:cNvCxnSpPr>
          <p:nvPr/>
        </p:nvCxnSpPr>
        <p:spPr>
          <a:xfrm rot="5400000">
            <a:off x="-442190" y="3220913"/>
            <a:ext cx="2933160" cy="119322"/>
          </a:xfrm>
          <a:prstGeom prst="bentConnector4">
            <a:avLst>
              <a:gd name="adj1" fmla="val 47558"/>
              <a:gd name="adj2" fmla="val 2915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CEA588B5-E238-027B-63BA-57B3C9478C8D}"/>
              </a:ext>
            </a:extLst>
          </p:cNvPr>
          <p:cNvSpPr/>
          <p:nvPr/>
        </p:nvSpPr>
        <p:spPr>
          <a:xfrm>
            <a:off x="6679720" y="1699813"/>
            <a:ext cx="870472" cy="286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Dtos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64D59C2-23A1-A3AA-F545-A7164F2BB0B5}"/>
              </a:ext>
            </a:extLst>
          </p:cNvPr>
          <p:cNvSpPr/>
          <p:nvPr/>
        </p:nvSpPr>
        <p:spPr>
          <a:xfrm>
            <a:off x="6375714" y="2513988"/>
            <a:ext cx="1130059" cy="286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>
                <a:solidFill>
                  <a:schemeClr val="tx1"/>
                </a:solidFill>
              </a:rPr>
              <a:t>Mappings</a:t>
            </a:r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C29E3435-48CB-CEF6-F554-D31E10611A7D}"/>
              </a:ext>
            </a:extLst>
          </p:cNvPr>
          <p:cNvCxnSpPr>
            <a:stCxn id="12" idx="1"/>
            <a:endCxn id="65" idx="3"/>
          </p:cNvCxnSpPr>
          <p:nvPr/>
        </p:nvCxnSpPr>
        <p:spPr>
          <a:xfrm rot="10800000">
            <a:off x="7550192" y="1843082"/>
            <a:ext cx="342978" cy="440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5D9C1D83-D37C-F5AB-564E-8FA02608A6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05773" y="2283114"/>
            <a:ext cx="387398" cy="350681"/>
          </a:xfrm>
          <a:prstGeom prst="bentConnector3">
            <a:avLst>
              <a:gd name="adj1" fmla="val 433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ángulo 73">
            <a:extLst>
              <a:ext uri="{FF2B5EF4-FFF2-40B4-BE49-F238E27FC236}">
                <a16:creationId xmlns:a16="http://schemas.microsoft.com/office/drawing/2014/main" id="{3DC4240D-5C96-28D6-5A62-7120788F6296}"/>
              </a:ext>
            </a:extLst>
          </p:cNvPr>
          <p:cNvSpPr/>
          <p:nvPr/>
        </p:nvSpPr>
        <p:spPr>
          <a:xfrm>
            <a:off x="3658323" y="3279005"/>
            <a:ext cx="1094113" cy="286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Api </a:t>
            </a:r>
            <a:r>
              <a:rPr lang="es-CL" sz="1400" dirty="0" err="1">
                <a:solidFill>
                  <a:schemeClr val="tx1"/>
                </a:solidFill>
              </a:rPr>
              <a:t>Internal</a:t>
            </a:r>
            <a:endParaRPr lang="es-CL" sz="1400" dirty="0">
              <a:solidFill>
                <a:schemeClr val="tx1"/>
              </a:solidFill>
            </a:endParaRP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6C7B8C01-EC19-0052-FABB-4B5A7AD2DABA}"/>
              </a:ext>
            </a:extLst>
          </p:cNvPr>
          <p:cNvSpPr/>
          <p:nvPr/>
        </p:nvSpPr>
        <p:spPr>
          <a:xfrm>
            <a:off x="3658323" y="4164670"/>
            <a:ext cx="1094112" cy="286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Api </a:t>
            </a:r>
            <a:r>
              <a:rPr lang="es-CL" sz="1400" dirty="0" err="1">
                <a:solidFill>
                  <a:schemeClr val="tx1"/>
                </a:solidFill>
              </a:rPr>
              <a:t>External</a:t>
            </a:r>
            <a:endParaRPr lang="es-CL" sz="1400" dirty="0">
              <a:solidFill>
                <a:schemeClr val="tx1"/>
              </a:solidFill>
            </a:endParaRPr>
          </a:p>
        </p:txBody>
      </p: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5AA53D9E-4F52-A6EC-77D0-233B20E8D123}"/>
              </a:ext>
            </a:extLst>
          </p:cNvPr>
          <p:cNvCxnSpPr>
            <a:stCxn id="8" idx="3"/>
            <a:endCxn id="74" idx="1"/>
          </p:cNvCxnSpPr>
          <p:nvPr/>
        </p:nvCxnSpPr>
        <p:spPr>
          <a:xfrm flipV="1">
            <a:off x="2823705" y="3422273"/>
            <a:ext cx="834618" cy="428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0A8AE418-7F12-9827-BA1C-65975595E931}"/>
              </a:ext>
            </a:extLst>
          </p:cNvPr>
          <p:cNvCxnSpPr>
            <a:stCxn id="8" idx="3"/>
            <a:endCxn id="75" idx="1"/>
          </p:cNvCxnSpPr>
          <p:nvPr/>
        </p:nvCxnSpPr>
        <p:spPr>
          <a:xfrm>
            <a:off x="2823705" y="3851080"/>
            <a:ext cx="834618" cy="456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37A44DD5-375C-F660-6F54-88F39413C61A}"/>
              </a:ext>
            </a:extLst>
          </p:cNvPr>
          <p:cNvSpPr txBox="1"/>
          <p:nvPr/>
        </p:nvSpPr>
        <p:spPr>
          <a:xfrm>
            <a:off x="2957426" y="4475190"/>
            <a:ext cx="2829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/>
              <a:t>https://api.spaceflightnewsapi.net/v4/articles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28683AB0-B74A-24BC-D614-5AE6DFF683BC}"/>
              </a:ext>
            </a:extLst>
          </p:cNvPr>
          <p:cNvSpPr/>
          <p:nvPr/>
        </p:nvSpPr>
        <p:spPr>
          <a:xfrm>
            <a:off x="3658323" y="3730458"/>
            <a:ext cx="1094112" cy="286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 err="1">
                <a:solidFill>
                  <a:schemeClr val="tx1"/>
                </a:solidFill>
              </a:rPr>
              <a:t>Alerts</a:t>
            </a:r>
            <a:endParaRPr lang="es-CL" sz="1400" dirty="0">
              <a:solidFill>
                <a:schemeClr val="tx1"/>
              </a:solidFill>
            </a:endParaRP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285DE3FF-CE4E-3C9F-0848-84B115D53EAD}"/>
              </a:ext>
            </a:extLst>
          </p:cNvPr>
          <p:cNvCxnSpPr>
            <a:cxnSpLocks/>
          </p:cNvCxnSpPr>
          <p:nvPr/>
        </p:nvCxnSpPr>
        <p:spPr>
          <a:xfrm>
            <a:off x="3236870" y="3856474"/>
            <a:ext cx="42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AD63C942-9BBF-3BBF-844A-6E6FF91BB498}"/>
              </a:ext>
            </a:extLst>
          </p:cNvPr>
          <p:cNvSpPr txBox="1"/>
          <p:nvPr/>
        </p:nvSpPr>
        <p:spPr>
          <a:xfrm>
            <a:off x="3342739" y="2997197"/>
            <a:ext cx="2126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/>
              <a:t>http://localhost:8080/api/favorite</a:t>
            </a:r>
          </a:p>
        </p:txBody>
      </p:sp>
    </p:spTree>
    <p:extLst>
      <p:ext uri="{BB962C8B-B14F-4D97-AF65-F5344CB8AC3E}">
        <p14:creationId xmlns:p14="http://schemas.microsoft.com/office/powerpoint/2010/main" val="4033489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122</Words>
  <Application>Microsoft Office PowerPoint</Application>
  <PresentationFormat>Panorámica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Kirby</dc:creator>
  <cp:lastModifiedBy>Christian Kirby</cp:lastModifiedBy>
  <cp:revision>15</cp:revision>
  <dcterms:created xsi:type="dcterms:W3CDTF">2023-09-10T12:30:13Z</dcterms:created>
  <dcterms:modified xsi:type="dcterms:W3CDTF">2024-02-12T11:41:22Z</dcterms:modified>
</cp:coreProperties>
</file>