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F90B-EE1E-7C35-5EB9-AB41F4893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7C6F4-FE67-0127-D0CF-5207879BC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C378-D73C-843A-B4AC-91FCAF2B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17142-AC3F-16E0-2A4F-624CFC4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7DEB-29AE-189F-FD1F-F8CA5FDC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C522-7A4E-36A0-5C47-112B08BB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6D30-B626-4E8A-3A8A-5DA36642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47E5-8FCA-3FB0-29CF-4357E951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F393-D97E-6D09-52BC-AB460754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0680-FDD6-8DB9-1BAF-FE315DF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AE7FF-B407-21B9-CEC4-CEAFDEF95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65748-0C3C-0781-1AD4-63C7E3DF1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36FA-DBEA-BF46-60B5-BE037E72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B4C6-6680-DF7D-8F1F-9A8CDF18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8B41-E5C7-A34B-7BD0-D0E45D20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CEBA-3542-BD5A-2E3C-F224464C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6BFF-8E55-ED18-2629-4194B61E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5CD0-7FBD-479E-63B0-5FED5CEE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3267-D576-9691-E109-844FBABF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EEF8-23EB-80D5-7B06-48957A79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26D3-F63C-814F-887C-BCA4CF7A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0D581-CD24-441C-CE85-3ECF884D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A92B-F728-2F81-0864-CC7B9580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8940-DF51-A8D1-C816-B778A6A8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D5C8-84B0-305F-7714-FAD81908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5961-0806-5158-37B4-A1191E46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E31-AF61-12FE-8D8C-DDF36B1FE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33DA-E7B2-8383-20CE-4D734F19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30ABF-9B1A-79E1-CDF9-DBDE5103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158C-9226-5031-0D1E-D167B6E0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7D27-BAFA-45EE-2C36-7916CAB9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7086-A20F-5CD4-FF4A-B8EADAF5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61A14-ECC6-A1B6-E2FC-76448B69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237F7-CBA0-263D-115B-FD1CE26E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FA367-0723-E454-7EC0-25522E7A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08318-5581-D9A3-7C11-F9CF81CDA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7FDF7-FF10-3666-5661-ED0B389A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D97D0-A28B-5172-3364-E1EB53DE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9F20E-AFC2-2908-BC2D-D2EF2A50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0768-4658-9BD8-8CAA-038D2CAF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FF0B5-04B4-61D2-A827-F7D38127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E3D20-3594-60C4-23CC-F84A4BE4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B6135-2919-6807-F514-C996686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DA239-6D28-02EA-EA18-FE56A99D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0AD11-97F5-7E6B-B059-57F31889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E8EFB-67A9-F316-68E0-0774BAA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7339-727E-6C7C-D3B5-86E9537E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3E3B-81F4-0E46-3E61-4ABF6481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1B17B-ACF3-E594-A6E8-EA5863AEB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61CEA-6F9A-2D12-FEBE-71E8FC05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22C31-53AC-45EC-3F08-2FFE92EA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BD711-8D8C-15FA-409E-17A1DF74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4ABE-7B90-5082-9E21-BD74286D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03597-253C-AEF7-2019-2F685B8D1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9958-7F45-5E59-D938-E5A0475F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7D12-1616-2576-05C0-AB6F94A9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1C673-0FCD-AD27-C69B-3099A4E0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554E-CC14-9064-3A23-CF774532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7BACC-C2DA-5F1B-8DE6-DFDCF1D9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8A47-2F6D-E1C9-85B9-602FF274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2410-53CD-2263-8687-760F0E62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C328-6227-455D-8540-D5C8A0F95EC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C81B-E6C5-1B03-2834-21CD37B6F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8C74-1F8F-48F6-8DE9-57BBB98A5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B251-D452-4CC2-8BCF-47854B32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3EF698-D4A6-BEAF-22C2-48E0B5C24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WeatherInfo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3BA0B-2608-57FE-4A2C-0E10CD8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059" y="6138889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Chathura Kithmal (10633686)</a:t>
            </a:r>
          </a:p>
        </p:txBody>
      </p:sp>
    </p:spTree>
    <p:extLst>
      <p:ext uri="{BB962C8B-B14F-4D97-AF65-F5344CB8AC3E}">
        <p14:creationId xmlns:p14="http://schemas.microsoft.com/office/powerpoint/2010/main" val="81179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72FFB4-9E74-052D-4347-C40A6320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87D9-C064-0EE3-4D80-386F6D5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Overview</a:t>
            </a:r>
          </a:p>
          <a:p>
            <a:r>
              <a:rPr lang="en-US" sz="2400" dirty="0">
                <a:solidFill>
                  <a:schemeClr val="tx2"/>
                </a:solidFill>
              </a:rPr>
              <a:t>Frameworks &amp; Technologies used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UX Design</a:t>
            </a:r>
          </a:p>
          <a:p>
            <a:r>
              <a:rPr lang="en-US" sz="2400" dirty="0">
                <a:solidFill>
                  <a:schemeClr val="tx2"/>
                </a:solidFill>
              </a:rPr>
              <a:t>Security Treats &amp; Measures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Challenges Faced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61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5E270-2547-8DEC-EF9B-9BF4E069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2CF5-A90B-AFCB-C17D-17247C46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Weather Forecasting Application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Current weather in various cities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Admin can add the cities to homepage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User can check the weather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Users can query by cities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8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83C189-DB66-65D2-D3AB-BE3A4910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Frameworks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4A8F-C066-6EE8-DBAD-30AE52F2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7842875" cy="243086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VS Code</a:t>
            </a:r>
          </a:p>
          <a:p>
            <a:r>
              <a:rPr lang="en-US" sz="2600" dirty="0">
                <a:solidFill>
                  <a:schemeClr val="tx2"/>
                </a:solidFill>
              </a:rPr>
              <a:t>Python Django Framework</a:t>
            </a:r>
          </a:p>
          <a:p>
            <a:r>
              <a:rPr lang="en-US" sz="2600" dirty="0">
                <a:solidFill>
                  <a:schemeClr val="tx2"/>
                </a:solidFill>
              </a:rPr>
              <a:t>HTML/CSS</a:t>
            </a:r>
          </a:p>
          <a:p>
            <a:r>
              <a:rPr lang="en-US" sz="2600" dirty="0" err="1">
                <a:solidFill>
                  <a:schemeClr val="tx2"/>
                </a:solidFill>
              </a:rPr>
              <a:t>Openweathermap</a:t>
            </a:r>
            <a:r>
              <a:rPr lang="en-US" sz="2600" dirty="0">
                <a:solidFill>
                  <a:schemeClr val="tx2"/>
                </a:solidFill>
              </a:rPr>
              <a:t> API</a:t>
            </a:r>
          </a:p>
          <a:p>
            <a:pPr marL="685800" lvl="2">
              <a:spcBef>
                <a:spcPts val="1000"/>
              </a:spcBef>
            </a:pPr>
            <a:r>
              <a:rPr lang="en-GB" dirty="0">
                <a:solidFill>
                  <a:schemeClr val="tx2"/>
                </a:solidFill>
              </a:rPr>
              <a:t>an online service that provides global weather data via API, including current weather data, forecasts, historical weather data for any geographical location. 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9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29225-93A4-141F-DE2A-05470682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5D77-BCB7-1D3D-46A5-F04CA09C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8929553" cy="2430864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User Authentication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Gives the permission for the registered users only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When a user signed up, he/she will allow  to use the service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Authentication is handled by the Django framework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Hashing the password</a:t>
            </a:r>
          </a:p>
          <a:p>
            <a:pPr lvl="1"/>
            <a:r>
              <a:rPr lang="en-GB" sz="2000" dirty="0">
                <a:solidFill>
                  <a:schemeClr val="tx2"/>
                </a:solidFill>
              </a:rPr>
              <a:t>Raw passwords are not stored, so there is no way to see this user’s password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Handled by the Django framework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7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407D65-AEB4-F66C-DCC0-0011D0C7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DCCC-4397-ABE2-C571-48690040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Lack of Django knowledge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Help from Videos Tutorials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Help from browsing through the web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Help from templates(HTML/CSS)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Cloud Deployment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Azure deployment, but not successful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15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1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181CF0-0A83-BB31-28E1-006B4BB2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78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WeatherInfo</vt:lpstr>
      <vt:lpstr>Contents</vt:lpstr>
      <vt:lpstr>Overview</vt:lpstr>
      <vt:lpstr>Frameworks &amp; Technologies used</vt:lpstr>
      <vt:lpstr>Security Measures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WeatherInfo</dc:title>
  <dc:creator>Chathura Kithmal Wijerathna Mudiyanselage Don</dc:creator>
  <cp:lastModifiedBy>Chathura Kithmal Wijerathna Mudiyanselage Don</cp:lastModifiedBy>
  <cp:revision>1</cp:revision>
  <dcterms:created xsi:type="dcterms:W3CDTF">2023-08-09T02:05:05Z</dcterms:created>
  <dcterms:modified xsi:type="dcterms:W3CDTF">2023-08-09T03:01:52Z</dcterms:modified>
</cp:coreProperties>
</file>