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0275213" cy="42803763"/>
  <p:notesSz cx="6858000" cy="9144000"/>
  <p:defaultTextStyle>
    <a:defPPr>
      <a:defRPr lang="zh-TW"/>
    </a:defPPr>
    <a:lvl1pPr marL="0" algn="l" defTabSz="2087835" rtl="0" eaLnBrk="1" latinLnBrk="0" hangingPunct="1">
      <a:defRPr sz="8208" kern="1200">
        <a:solidFill>
          <a:schemeClr val="tx1"/>
        </a:solidFill>
        <a:latin typeface="+mn-lt"/>
        <a:ea typeface="+mn-ea"/>
        <a:cs typeface="+mn-cs"/>
      </a:defRPr>
    </a:lvl1pPr>
    <a:lvl2pPr marL="2087835" algn="l" defTabSz="2087835" rtl="0" eaLnBrk="1" latinLnBrk="0" hangingPunct="1">
      <a:defRPr sz="8208" kern="1200">
        <a:solidFill>
          <a:schemeClr val="tx1"/>
        </a:solidFill>
        <a:latin typeface="+mn-lt"/>
        <a:ea typeface="+mn-ea"/>
        <a:cs typeface="+mn-cs"/>
      </a:defRPr>
    </a:lvl2pPr>
    <a:lvl3pPr marL="4175669" algn="l" defTabSz="2087835" rtl="0" eaLnBrk="1" latinLnBrk="0" hangingPunct="1">
      <a:defRPr sz="8208" kern="1200">
        <a:solidFill>
          <a:schemeClr val="tx1"/>
        </a:solidFill>
        <a:latin typeface="+mn-lt"/>
        <a:ea typeface="+mn-ea"/>
        <a:cs typeface="+mn-cs"/>
      </a:defRPr>
    </a:lvl3pPr>
    <a:lvl4pPr marL="6263504" algn="l" defTabSz="2087835" rtl="0" eaLnBrk="1" latinLnBrk="0" hangingPunct="1">
      <a:defRPr sz="8208" kern="1200">
        <a:solidFill>
          <a:schemeClr val="tx1"/>
        </a:solidFill>
        <a:latin typeface="+mn-lt"/>
        <a:ea typeface="+mn-ea"/>
        <a:cs typeface="+mn-cs"/>
      </a:defRPr>
    </a:lvl4pPr>
    <a:lvl5pPr marL="8351339" algn="l" defTabSz="2087835" rtl="0" eaLnBrk="1" latinLnBrk="0" hangingPunct="1">
      <a:defRPr sz="8208" kern="1200">
        <a:solidFill>
          <a:schemeClr val="tx1"/>
        </a:solidFill>
        <a:latin typeface="+mn-lt"/>
        <a:ea typeface="+mn-ea"/>
        <a:cs typeface="+mn-cs"/>
      </a:defRPr>
    </a:lvl5pPr>
    <a:lvl6pPr marL="10439173" algn="l" defTabSz="2087835" rtl="0" eaLnBrk="1" latinLnBrk="0" hangingPunct="1">
      <a:defRPr sz="8208" kern="1200">
        <a:solidFill>
          <a:schemeClr val="tx1"/>
        </a:solidFill>
        <a:latin typeface="+mn-lt"/>
        <a:ea typeface="+mn-ea"/>
        <a:cs typeface="+mn-cs"/>
      </a:defRPr>
    </a:lvl6pPr>
    <a:lvl7pPr marL="12527008" algn="l" defTabSz="2087835" rtl="0" eaLnBrk="1" latinLnBrk="0" hangingPunct="1">
      <a:defRPr sz="8208" kern="1200">
        <a:solidFill>
          <a:schemeClr val="tx1"/>
        </a:solidFill>
        <a:latin typeface="+mn-lt"/>
        <a:ea typeface="+mn-ea"/>
        <a:cs typeface="+mn-cs"/>
      </a:defRPr>
    </a:lvl7pPr>
    <a:lvl8pPr marL="14614843" algn="l" defTabSz="2087835" rtl="0" eaLnBrk="1" latinLnBrk="0" hangingPunct="1">
      <a:defRPr sz="8208" kern="1200">
        <a:solidFill>
          <a:schemeClr val="tx1"/>
        </a:solidFill>
        <a:latin typeface="+mn-lt"/>
        <a:ea typeface="+mn-ea"/>
        <a:cs typeface="+mn-cs"/>
      </a:defRPr>
    </a:lvl8pPr>
    <a:lvl9pPr marL="16702677" algn="l" defTabSz="2087835" rtl="0" eaLnBrk="1" latinLnBrk="0" hangingPunct="1">
      <a:defRPr sz="820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01" autoAdjust="0"/>
    <p:restoredTop sz="93729" autoAdjust="0"/>
  </p:normalViewPr>
  <p:slideViewPr>
    <p:cSldViewPr snapToGrid="0" snapToObjects="1">
      <p:cViewPr varScale="1">
        <p:scale>
          <a:sx n="16" d="100"/>
          <a:sy n="16" d="100"/>
        </p:scale>
        <p:origin x="1944" y="106"/>
      </p:cViewPr>
      <p:guideLst>
        <p:guide orient="horz" pos="13482"/>
        <p:guide pos="95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270641" y="13296913"/>
            <a:ext cx="25733931" cy="9175066"/>
          </a:xfrm>
        </p:spPr>
        <p:txBody>
          <a:bodyPr/>
          <a:lstStyle/>
          <a:p>
            <a:r>
              <a:rPr kumimoji="1" lang="zh-TW" altLang="en-US" smtClean="0"/>
              <a:t>按一下以編輯母片標題樣式</a:t>
            </a:r>
            <a:endParaRPr kumimoji="1" lang="zh-TW" altLang="en-US"/>
          </a:p>
        </p:txBody>
      </p:sp>
      <p:sp>
        <p:nvSpPr>
          <p:cNvPr id="3" name="子標題 2"/>
          <p:cNvSpPr>
            <a:spLocks noGrp="1"/>
          </p:cNvSpPr>
          <p:nvPr>
            <p:ph type="subTitle" idx="1"/>
          </p:nvPr>
        </p:nvSpPr>
        <p:spPr>
          <a:xfrm>
            <a:off x="4541282" y="24255466"/>
            <a:ext cx="21192650" cy="10938740"/>
          </a:xfrm>
        </p:spPr>
        <p:txBody>
          <a:bodyPr/>
          <a:lstStyle>
            <a:lvl1pPr marL="0" indent="0" algn="ctr">
              <a:buNone/>
              <a:defRPr>
                <a:solidFill>
                  <a:schemeClr val="tx1">
                    <a:tint val="75000"/>
                  </a:schemeClr>
                </a:solidFill>
              </a:defRPr>
            </a:lvl1pPr>
            <a:lvl2pPr marL="1475293" indent="0" algn="ctr">
              <a:buNone/>
              <a:defRPr>
                <a:solidFill>
                  <a:schemeClr val="tx1">
                    <a:tint val="75000"/>
                  </a:schemeClr>
                </a:solidFill>
              </a:defRPr>
            </a:lvl2pPr>
            <a:lvl3pPr marL="2950586" indent="0" algn="ctr">
              <a:buNone/>
              <a:defRPr>
                <a:solidFill>
                  <a:schemeClr val="tx1">
                    <a:tint val="75000"/>
                  </a:schemeClr>
                </a:solidFill>
              </a:defRPr>
            </a:lvl3pPr>
            <a:lvl4pPr marL="4425879" indent="0" algn="ctr">
              <a:buNone/>
              <a:defRPr>
                <a:solidFill>
                  <a:schemeClr val="tx1">
                    <a:tint val="75000"/>
                  </a:schemeClr>
                </a:solidFill>
              </a:defRPr>
            </a:lvl4pPr>
            <a:lvl5pPr marL="5901172" indent="0" algn="ctr">
              <a:buNone/>
              <a:defRPr>
                <a:solidFill>
                  <a:schemeClr val="tx1">
                    <a:tint val="75000"/>
                  </a:schemeClr>
                </a:solidFill>
              </a:defRPr>
            </a:lvl5pPr>
            <a:lvl6pPr marL="7376465" indent="0" algn="ctr">
              <a:buNone/>
              <a:defRPr>
                <a:solidFill>
                  <a:schemeClr val="tx1">
                    <a:tint val="75000"/>
                  </a:schemeClr>
                </a:solidFill>
              </a:defRPr>
            </a:lvl6pPr>
            <a:lvl7pPr marL="8851758" indent="0" algn="ctr">
              <a:buNone/>
              <a:defRPr>
                <a:solidFill>
                  <a:schemeClr val="tx1">
                    <a:tint val="75000"/>
                  </a:schemeClr>
                </a:solidFill>
              </a:defRPr>
            </a:lvl7pPr>
            <a:lvl8pPr marL="10327051" indent="0" algn="ctr">
              <a:buNone/>
              <a:defRPr>
                <a:solidFill>
                  <a:schemeClr val="tx1">
                    <a:tint val="75000"/>
                  </a:schemeClr>
                </a:solidFill>
              </a:defRPr>
            </a:lvl8pPr>
            <a:lvl9pPr marL="11802344" indent="0" algn="ctr">
              <a:buNone/>
              <a:defRPr>
                <a:solidFill>
                  <a:schemeClr val="tx1">
                    <a:tint val="75000"/>
                  </a:schemeClr>
                </a:solidFill>
              </a:defRPr>
            </a:lvl9pPr>
          </a:lstStyle>
          <a:p>
            <a:r>
              <a:rPr kumimoji="1" lang="zh-TW" altLang="en-US" smtClean="0"/>
              <a:t> 按一下以編輯母片子標題樣式</a:t>
            </a:r>
            <a:endParaRPr kumimoji="1" lang="zh-TW" altLang="en-US"/>
          </a:p>
        </p:txBody>
      </p:sp>
      <p:sp>
        <p:nvSpPr>
          <p:cNvPr id="4" name="日期版面配置區 3"/>
          <p:cNvSpPr>
            <a:spLocks noGrp="1"/>
          </p:cNvSpPr>
          <p:nvPr>
            <p:ph type="dt" sz="half" idx="10"/>
          </p:nvPr>
        </p:nvSpPr>
        <p:spPr/>
        <p:txBody>
          <a:bodyPr/>
          <a:lstStyle/>
          <a:p>
            <a:fld id="{1D644F01-FA08-FE4E-921F-F271E2F13B26}" type="datetimeFigureOut">
              <a:rPr kumimoji="1" lang="zh-TW" altLang="en-US" smtClean="0"/>
              <a:t>2014/6/16</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CF5D886C-38ED-814A-9AC5-47E24DFA7B8E}" type="slidenum">
              <a:rPr kumimoji="1" lang="zh-TW" altLang="en-US" smtClean="0"/>
              <a:t>‹#›</a:t>
            </a:fld>
            <a:endParaRPr kumimoji="1" lang="zh-TW" altLang="en-US"/>
          </a:p>
        </p:txBody>
      </p:sp>
    </p:spTree>
    <p:extLst>
      <p:ext uri="{BB962C8B-B14F-4D97-AF65-F5344CB8AC3E}">
        <p14:creationId xmlns:p14="http://schemas.microsoft.com/office/powerpoint/2010/main" val="356815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1D644F01-FA08-FE4E-921F-F271E2F13B26}" type="datetimeFigureOut">
              <a:rPr kumimoji="1" lang="zh-TW" altLang="en-US" smtClean="0"/>
              <a:t>2014/6/16</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CF5D886C-38ED-814A-9AC5-47E24DFA7B8E}" type="slidenum">
              <a:rPr kumimoji="1" lang="zh-TW" altLang="en-US" smtClean="0"/>
              <a:t>‹#›</a:t>
            </a:fld>
            <a:endParaRPr kumimoji="1" lang="zh-TW" altLang="en-US"/>
          </a:p>
        </p:txBody>
      </p:sp>
    </p:spTree>
    <p:extLst>
      <p:ext uri="{BB962C8B-B14F-4D97-AF65-F5344CB8AC3E}">
        <p14:creationId xmlns:p14="http://schemas.microsoft.com/office/powerpoint/2010/main" val="322449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21949529" y="1714139"/>
            <a:ext cx="6811923" cy="36521915"/>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1513761" y="1714139"/>
            <a:ext cx="19931182" cy="36521915"/>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1D644F01-FA08-FE4E-921F-F271E2F13B26}" type="datetimeFigureOut">
              <a:rPr kumimoji="1" lang="zh-TW" altLang="en-US" smtClean="0"/>
              <a:t>2014/6/16</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CF5D886C-38ED-814A-9AC5-47E24DFA7B8E}" type="slidenum">
              <a:rPr kumimoji="1" lang="zh-TW" altLang="en-US" smtClean="0"/>
              <a:t>‹#›</a:t>
            </a:fld>
            <a:endParaRPr kumimoji="1" lang="zh-TW" altLang="en-US"/>
          </a:p>
        </p:txBody>
      </p:sp>
    </p:spTree>
    <p:extLst>
      <p:ext uri="{BB962C8B-B14F-4D97-AF65-F5344CB8AC3E}">
        <p14:creationId xmlns:p14="http://schemas.microsoft.com/office/powerpoint/2010/main" val="333509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1D644F01-FA08-FE4E-921F-F271E2F13B26}" type="datetimeFigureOut">
              <a:rPr kumimoji="1" lang="zh-TW" altLang="en-US" smtClean="0"/>
              <a:t>2014/6/16</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CF5D886C-38ED-814A-9AC5-47E24DFA7B8E}" type="slidenum">
              <a:rPr kumimoji="1" lang="zh-TW" altLang="en-US" smtClean="0"/>
              <a:t>‹#›</a:t>
            </a:fld>
            <a:endParaRPr kumimoji="1" lang="zh-TW" altLang="en-US"/>
          </a:p>
        </p:txBody>
      </p:sp>
    </p:spTree>
    <p:extLst>
      <p:ext uri="{BB962C8B-B14F-4D97-AF65-F5344CB8AC3E}">
        <p14:creationId xmlns:p14="http://schemas.microsoft.com/office/powerpoint/2010/main" val="310738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2391533" y="27505383"/>
            <a:ext cx="25733931" cy="8501304"/>
          </a:xfrm>
        </p:spPr>
        <p:txBody>
          <a:bodyPr anchor="t"/>
          <a:lstStyle>
            <a:lvl1pPr algn="l">
              <a:defRPr sz="12900" b="1" cap="all"/>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2391533" y="18142066"/>
            <a:ext cx="25733931" cy="9363320"/>
          </a:xfrm>
        </p:spPr>
        <p:txBody>
          <a:bodyPr anchor="b"/>
          <a:lstStyle>
            <a:lvl1pPr marL="0" indent="0">
              <a:buNone/>
              <a:defRPr sz="6500">
                <a:solidFill>
                  <a:schemeClr val="tx1">
                    <a:tint val="75000"/>
                  </a:schemeClr>
                </a:solidFill>
              </a:defRPr>
            </a:lvl1pPr>
            <a:lvl2pPr marL="1475293" indent="0">
              <a:buNone/>
              <a:defRPr sz="5800">
                <a:solidFill>
                  <a:schemeClr val="tx1">
                    <a:tint val="75000"/>
                  </a:schemeClr>
                </a:solidFill>
              </a:defRPr>
            </a:lvl2pPr>
            <a:lvl3pPr marL="2950586" indent="0">
              <a:buNone/>
              <a:defRPr sz="5200">
                <a:solidFill>
                  <a:schemeClr val="tx1">
                    <a:tint val="75000"/>
                  </a:schemeClr>
                </a:solidFill>
              </a:defRPr>
            </a:lvl3pPr>
            <a:lvl4pPr marL="4425879" indent="0">
              <a:buNone/>
              <a:defRPr sz="4500">
                <a:solidFill>
                  <a:schemeClr val="tx1">
                    <a:tint val="75000"/>
                  </a:schemeClr>
                </a:solidFill>
              </a:defRPr>
            </a:lvl4pPr>
            <a:lvl5pPr marL="5901172" indent="0">
              <a:buNone/>
              <a:defRPr sz="4500">
                <a:solidFill>
                  <a:schemeClr val="tx1">
                    <a:tint val="75000"/>
                  </a:schemeClr>
                </a:solidFill>
              </a:defRPr>
            </a:lvl5pPr>
            <a:lvl6pPr marL="7376465" indent="0">
              <a:buNone/>
              <a:defRPr sz="4500">
                <a:solidFill>
                  <a:schemeClr val="tx1">
                    <a:tint val="75000"/>
                  </a:schemeClr>
                </a:solidFill>
              </a:defRPr>
            </a:lvl6pPr>
            <a:lvl7pPr marL="8851758" indent="0">
              <a:buNone/>
              <a:defRPr sz="4500">
                <a:solidFill>
                  <a:schemeClr val="tx1">
                    <a:tint val="75000"/>
                  </a:schemeClr>
                </a:solidFill>
              </a:defRPr>
            </a:lvl7pPr>
            <a:lvl8pPr marL="10327051" indent="0">
              <a:buNone/>
              <a:defRPr sz="4500">
                <a:solidFill>
                  <a:schemeClr val="tx1">
                    <a:tint val="75000"/>
                  </a:schemeClr>
                </a:solidFill>
              </a:defRPr>
            </a:lvl8pPr>
            <a:lvl9pPr marL="11802344" indent="0">
              <a:buNone/>
              <a:defRPr sz="45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1D644F01-FA08-FE4E-921F-F271E2F13B26}" type="datetimeFigureOut">
              <a:rPr kumimoji="1" lang="zh-TW" altLang="en-US" smtClean="0"/>
              <a:t>2014/6/16</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CF5D886C-38ED-814A-9AC5-47E24DFA7B8E}" type="slidenum">
              <a:rPr kumimoji="1" lang="zh-TW" altLang="en-US" smtClean="0"/>
              <a:t>‹#›</a:t>
            </a:fld>
            <a:endParaRPr kumimoji="1" lang="zh-TW" altLang="en-US"/>
          </a:p>
        </p:txBody>
      </p:sp>
    </p:spTree>
    <p:extLst>
      <p:ext uri="{BB962C8B-B14F-4D97-AF65-F5344CB8AC3E}">
        <p14:creationId xmlns:p14="http://schemas.microsoft.com/office/powerpoint/2010/main" val="156668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1513760" y="9987549"/>
            <a:ext cx="13371552" cy="28248505"/>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15389901" y="9987549"/>
            <a:ext cx="13371552" cy="28248505"/>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1D644F01-FA08-FE4E-921F-F271E2F13B26}" type="datetimeFigureOut">
              <a:rPr kumimoji="1" lang="zh-TW" altLang="en-US" smtClean="0"/>
              <a:t>2014/6/16</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CF5D886C-38ED-814A-9AC5-47E24DFA7B8E}" type="slidenum">
              <a:rPr kumimoji="1" lang="zh-TW" altLang="en-US" smtClean="0"/>
              <a:t>‹#›</a:t>
            </a:fld>
            <a:endParaRPr kumimoji="1" lang="zh-TW" altLang="en-US"/>
          </a:p>
        </p:txBody>
      </p:sp>
    </p:spTree>
    <p:extLst>
      <p:ext uri="{BB962C8B-B14F-4D97-AF65-F5344CB8AC3E}">
        <p14:creationId xmlns:p14="http://schemas.microsoft.com/office/powerpoint/2010/main" val="311712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1513761" y="9581309"/>
            <a:ext cx="13376810" cy="3993033"/>
          </a:xfrm>
        </p:spPr>
        <p:txBody>
          <a:bodyPr anchor="b"/>
          <a:lstStyle>
            <a:lvl1pPr marL="0" indent="0">
              <a:buNone/>
              <a:defRPr sz="7700" b="1"/>
            </a:lvl1pPr>
            <a:lvl2pPr marL="1475293" indent="0">
              <a:buNone/>
              <a:defRPr sz="6500" b="1"/>
            </a:lvl2pPr>
            <a:lvl3pPr marL="2950586" indent="0">
              <a:buNone/>
              <a:defRPr sz="5800" b="1"/>
            </a:lvl3pPr>
            <a:lvl4pPr marL="4425879" indent="0">
              <a:buNone/>
              <a:defRPr sz="5200" b="1"/>
            </a:lvl4pPr>
            <a:lvl5pPr marL="5901172" indent="0">
              <a:buNone/>
              <a:defRPr sz="5200" b="1"/>
            </a:lvl5pPr>
            <a:lvl6pPr marL="7376465" indent="0">
              <a:buNone/>
              <a:defRPr sz="5200" b="1"/>
            </a:lvl6pPr>
            <a:lvl7pPr marL="8851758" indent="0">
              <a:buNone/>
              <a:defRPr sz="5200" b="1"/>
            </a:lvl7pPr>
            <a:lvl8pPr marL="10327051" indent="0">
              <a:buNone/>
              <a:defRPr sz="5200" b="1"/>
            </a:lvl8pPr>
            <a:lvl9pPr marL="11802344" indent="0">
              <a:buNone/>
              <a:defRPr sz="52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1513761" y="13574342"/>
            <a:ext cx="13376810" cy="24661708"/>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15379390" y="9581309"/>
            <a:ext cx="13382065" cy="3993033"/>
          </a:xfrm>
        </p:spPr>
        <p:txBody>
          <a:bodyPr anchor="b"/>
          <a:lstStyle>
            <a:lvl1pPr marL="0" indent="0">
              <a:buNone/>
              <a:defRPr sz="7700" b="1"/>
            </a:lvl1pPr>
            <a:lvl2pPr marL="1475293" indent="0">
              <a:buNone/>
              <a:defRPr sz="6500" b="1"/>
            </a:lvl2pPr>
            <a:lvl3pPr marL="2950586" indent="0">
              <a:buNone/>
              <a:defRPr sz="5800" b="1"/>
            </a:lvl3pPr>
            <a:lvl4pPr marL="4425879" indent="0">
              <a:buNone/>
              <a:defRPr sz="5200" b="1"/>
            </a:lvl4pPr>
            <a:lvl5pPr marL="5901172" indent="0">
              <a:buNone/>
              <a:defRPr sz="5200" b="1"/>
            </a:lvl5pPr>
            <a:lvl6pPr marL="7376465" indent="0">
              <a:buNone/>
              <a:defRPr sz="5200" b="1"/>
            </a:lvl6pPr>
            <a:lvl7pPr marL="8851758" indent="0">
              <a:buNone/>
              <a:defRPr sz="5200" b="1"/>
            </a:lvl7pPr>
            <a:lvl8pPr marL="10327051" indent="0">
              <a:buNone/>
              <a:defRPr sz="5200" b="1"/>
            </a:lvl8pPr>
            <a:lvl9pPr marL="11802344" indent="0">
              <a:buNone/>
              <a:defRPr sz="52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15379390" y="13574342"/>
            <a:ext cx="13382065" cy="24661708"/>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1D644F01-FA08-FE4E-921F-F271E2F13B26}" type="datetimeFigureOut">
              <a:rPr kumimoji="1" lang="zh-TW" altLang="en-US" smtClean="0"/>
              <a:t>2014/6/16</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CF5D886C-38ED-814A-9AC5-47E24DFA7B8E}" type="slidenum">
              <a:rPr kumimoji="1" lang="zh-TW" altLang="en-US" smtClean="0"/>
              <a:t>‹#›</a:t>
            </a:fld>
            <a:endParaRPr kumimoji="1" lang="zh-TW" altLang="en-US"/>
          </a:p>
        </p:txBody>
      </p:sp>
    </p:spTree>
    <p:extLst>
      <p:ext uri="{BB962C8B-B14F-4D97-AF65-F5344CB8AC3E}">
        <p14:creationId xmlns:p14="http://schemas.microsoft.com/office/powerpoint/2010/main" val="281232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1D644F01-FA08-FE4E-921F-F271E2F13B26}" type="datetimeFigureOut">
              <a:rPr kumimoji="1" lang="zh-TW" altLang="en-US" smtClean="0"/>
              <a:t>2014/6/16</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CF5D886C-38ED-814A-9AC5-47E24DFA7B8E}" type="slidenum">
              <a:rPr kumimoji="1" lang="zh-TW" altLang="en-US" smtClean="0"/>
              <a:t>‹#›</a:t>
            </a:fld>
            <a:endParaRPr kumimoji="1" lang="zh-TW" altLang="en-US"/>
          </a:p>
        </p:txBody>
      </p:sp>
    </p:spTree>
    <p:extLst>
      <p:ext uri="{BB962C8B-B14F-4D97-AF65-F5344CB8AC3E}">
        <p14:creationId xmlns:p14="http://schemas.microsoft.com/office/powerpoint/2010/main" val="17294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D644F01-FA08-FE4E-921F-F271E2F13B26}" type="datetimeFigureOut">
              <a:rPr kumimoji="1" lang="zh-TW" altLang="en-US" smtClean="0"/>
              <a:t>2014/6/16</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CF5D886C-38ED-814A-9AC5-47E24DFA7B8E}" type="slidenum">
              <a:rPr kumimoji="1" lang="zh-TW" altLang="en-US" smtClean="0"/>
              <a:t>‹#›</a:t>
            </a:fld>
            <a:endParaRPr kumimoji="1" lang="zh-TW" altLang="en-US"/>
          </a:p>
        </p:txBody>
      </p:sp>
    </p:spTree>
    <p:extLst>
      <p:ext uri="{BB962C8B-B14F-4D97-AF65-F5344CB8AC3E}">
        <p14:creationId xmlns:p14="http://schemas.microsoft.com/office/powerpoint/2010/main" val="201262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513763" y="1704223"/>
            <a:ext cx="9960336" cy="7252860"/>
          </a:xfrm>
        </p:spPr>
        <p:txBody>
          <a:bodyPr anchor="b"/>
          <a:lstStyle>
            <a:lvl1pPr algn="l">
              <a:defRPr sz="6500" b="1"/>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11836769" y="1704227"/>
            <a:ext cx="16924685" cy="36531826"/>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1513763" y="8957088"/>
            <a:ext cx="9960336" cy="29278966"/>
          </a:xfrm>
        </p:spPr>
        <p:txBody>
          <a:bodyPr/>
          <a:lstStyle>
            <a:lvl1pPr marL="0" indent="0">
              <a:buNone/>
              <a:defRPr sz="4500"/>
            </a:lvl1pPr>
            <a:lvl2pPr marL="1475293" indent="0">
              <a:buNone/>
              <a:defRPr sz="3900"/>
            </a:lvl2pPr>
            <a:lvl3pPr marL="2950586" indent="0">
              <a:buNone/>
              <a:defRPr sz="3200"/>
            </a:lvl3pPr>
            <a:lvl4pPr marL="4425879" indent="0">
              <a:buNone/>
              <a:defRPr sz="2900"/>
            </a:lvl4pPr>
            <a:lvl5pPr marL="5901172" indent="0">
              <a:buNone/>
              <a:defRPr sz="2900"/>
            </a:lvl5pPr>
            <a:lvl6pPr marL="7376465" indent="0">
              <a:buNone/>
              <a:defRPr sz="2900"/>
            </a:lvl6pPr>
            <a:lvl7pPr marL="8851758" indent="0">
              <a:buNone/>
              <a:defRPr sz="2900"/>
            </a:lvl7pPr>
            <a:lvl8pPr marL="10327051" indent="0">
              <a:buNone/>
              <a:defRPr sz="2900"/>
            </a:lvl8pPr>
            <a:lvl9pPr marL="11802344" indent="0">
              <a:buNone/>
              <a:defRPr sz="2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1D644F01-FA08-FE4E-921F-F271E2F13B26}" type="datetimeFigureOut">
              <a:rPr kumimoji="1" lang="zh-TW" altLang="en-US" smtClean="0"/>
              <a:t>2014/6/16</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CF5D886C-38ED-814A-9AC5-47E24DFA7B8E}" type="slidenum">
              <a:rPr kumimoji="1" lang="zh-TW" altLang="en-US" smtClean="0"/>
              <a:t>‹#›</a:t>
            </a:fld>
            <a:endParaRPr kumimoji="1" lang="zh-TW" altLang="en-US"/>
          </a:p>
        </p:txBody>
      </p:sp>
    </p:spTree>
    <p:extLst>
      <p:ext uri="{BB962C8B-B14F-4D97-AF65-F5344CB8AC3E}">
        <p14:creationId xmlns:p14="http://schemas.microsoft.com/office/powerpoint/2010/main" val="56629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934155" y="29962633"/>
            <a:ext cx="18165128" cy="3537259"/>
          </a:xfrm>
        </p:spPr>
        <p:txBody>
          <a:bodyPr anchor="b"/>
          <a:lstStyle>
            <a:lvl1pPr algn="l">
              <a:defRPr sz="6500" b="1"/>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5934155" y="3824596"/>
            <a:ext cx="18165128" cy="25682258"/>
          </a:xfrm>
        </p:spPr>
        <p:txBody>
          <a:bodyPr/>
          <a:lstStyle>
            <a:lvl1pPr marL="0" indent="0">
              <a:buNone/>
              <a:defRPr sz="10300"/>
            </a:lvl1pPr>
            <a:lvl2pPr marL="1475293" indent="0">
              <a:buNone/>
              <a:defRPr sz="9000"/>
            </a:lvl2pPr>
            <a:lvl3pPr marL="2950586" indent="0">
              <a:buNone/>
              <a:defRPr sz="7700"/>
            </a:lvl3pPr>
            <a:lvl4pPr marL="4425879" indent="0">
              <a:buNone/>
              <a:defRPr sz="6500"/>
            </a:lvl4pPr>
            <a:lvl5pPr marL="5901172" indent="0">
              <a:buNone/>
              <a:defRPr sz="6500"/>
            </a:lvl5pPr>
            <a:lvl6pPr marL="7376465" indent="0">
              <a:buNone/>
              <a:defRPr sz="6500"/>
            </a:lvl6pPr>
            <a:lvl7pPr marL="8851758" indent="0">
              <a:buNone/>
              <a:defRPr sz="6500"/>
            </a:lvl7pPr>
            <a:lvl8pPr marL="10327051" indent="0">
              <a:buNone/>
              <a:defRPr sz="6500"/>
            </a:lvl8pPr>
            <a:lvl9pPr marL="11802344" indent="0">
              <a:buNone/>
              <a:defRPr sz="6500"/>
            </a:lvl9pPr>
          </a:lstStyle>
          <a:p>
            <a:endParaRPr kumimoji="1" lang="zh-TW" altLang="en-US"/>
          </a:p>
        </p:txBody>
      </p:sp>
      <p:sp>
        <p:nvSpPr>
          <p:cNvPr id="4" name="文字版面配置區 3"/>
          <p:cNvSpPr>
            <a:spLocks noGrp="1"/>
          </p:cNvSpPr>
          <p:nvPr>
            <p:ph type="body" sz="half" idx="2"/>
          </p:nvPr>
        </p:nvSpPr>
        <p:spPr>
          <a:xfrm>
            <a:off x="5934155" y="33499893"/>
            <a:ext cx="18165128" cy="5023494"/>
          </a:xfrm>
        </p:spPr>
        <p:txBody>
          <a:bodyPr/>
          <a:lstStyle>
            <a:lvl1pPr marL="0" indent="0">
              <a:buNone/>
              <a:defRPr sz="4500"/>
            </a:lvl1pPr>
            <a:lvl2pPr marL="1475293" indent="0">
              <a:buNone/>
              <a:defRPr sz="3900"/>
            </a:lvl2pPr>
            <a:lvl3pPr marL="2950586" indent="0">
              <a:buNone/>
              <a:defRPr sz="3200"/>
            </a:lvl3pPr>
            <a:lvl4pPr marL="4425879" indent="0">
              <a:buNone/>
              <a:defRPr sz="2900"/>
            </a:lvl4pPr>
            <a:lvl5pPr marL="5901172" indent="0">
              <a:buNone/>
              <a:defRPr sz="2900"/>
            </a:lvl5pPr>
            <a:lvl6pPr marL="7376465" indent="0">
              <a:buNone/>
              <a:defRPr sz="2900"/>
            </a:lvl6pPr>
            <a:lvl7pPr marL="8851758" indent="0">
              <a:buNone/>
              <a:defRPr sz="2900"/>
            </a:lvl7pPr>
            <a:lvl8pPr marL="10327051" indent="0">
              <a:buNone/>
              <a:defRPr sz="2900"/>
            </a:lvl8pPr>
            <a:lvl9pPr marL="11802344" indent="0">
              <a:buNone/>
              <a:defRPr sz="2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1D644F01-FA08-FE4E-921F-F271E2F13B26}" type="datetimeFigureOut">
              <a:rPr kumimoji="1" lang="zh-TW" altLang="en-US" smtClean="0"/>
              <a:t>2014/6/16</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CF5D886C-38ED-814A-9AC5-47E24DFA7B8E}" type="slidenum">
              <a:rPr kumimoji="1" lang="zh-TW" altLang="en-US" smtClean="0"/>
              <a:t>‹#›</a:t>
            </a:fld>
            <a:endParaRPr kumimoji="1" lang="zh-TW" altLang="en-US"/>
          </a:p>
        </p:txBody>
      </p:sp>
    </p:spTree>
    <p:extLst>
      <p:ext uri="{BB962C8B-B14F-4D97-AF65-F5344CB8AC3E}">
        <p14:creationId xmlns:p14="http://schemas.microsoft.com/office/powerpoint/2010/main" val="392715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513762" y="1714136"/>
            <a:ext cx="27247691" cy="7133961"/>
          </a:xfrm>
          <a:prstGeom prst="rect">
            <a:avLst/>
          </a:prstGeom>
        </p:spPr>
        <p:txBody>
          <a:bodyPr vert="horz" lIns="295059" tIns="147529" rIns="295059" bIns="147529"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1513762" y="9987549"/>
            <a:ext cx="27247691" cy="28248505"/>
          </a:xfrm>
          <a:prstGeom prst="rect">
            <a:avLst/>
          </a:prstGeom>
        </p:spPr>
        <p:txBody>
          <a:bodyPr vert="horz" lIns="295059" tIns="147529" rIns="295059" bIns="147529"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1513760" y="39672751"/>
            <a:ext cx="7064217" cy="2278904"/>
          </a:xfrm>
          <a:prstGeom prst="rect">
            <a:avLst/>
          </a:prstGeom>
        </p:spPr>
        <p:txBody>
          <a:bodyPr vert="horz" lIns="295059" tIns="147529" rIns="295059" bIns="147529" rtlCol="0" anchor="ctr"/>
          <a:lstStyle>
            <a:lvl1pPr algn="l">
              <a:defRPr sz="3900">
                <a:solidFill>
                  <a:schemeClr val="tx1">
                    <a:tint val="75000"/>
                  </a:schemeClr>
                </a:solidFill>
              </a:defRPr>
            </a:lvl1pPr>
          </a:lstStyle>
          <a:p>
            <a:fld id="{1D644F01-FA08-FE4E-921F-F271E2F13B26}" type="datetimeFigureOut">
              <a:rPr kumimoji="1" lang="zh-TW" altLang="en-US" smtClean="0"/>
              <a:t>2014/6/16</a:t>
            </a:fld>
            <a:endParaRPr kumimoji="1" lang="zh-TW" altLang="en-US"/>
          </a:p>
        </p:txBody>
      </p:sp>
      <p:sp>
        <p:nvSpPr>
          <p:cNvPr id="5" name="頁尾版面配置區 4"/>
          <p:cNvSpPr>
            <a:spLocks noGrp="1"/>
          </p:cNvSpPr>
          <p:nvPr>
            <p:ph type="ftr" sz="quarter" idx="3"/>
          </p:nvPr>
        </p:nvSpPr>
        <p:spPr>
          <a:xfrm>
            <a:off x="10344031" y="39672751"/>
            <a:ext cx="9587151" cy="2278904"/>
          </a:xfrm>
          <a:prstGeom prst="rect">
            <a:avLst/>
          </a:prstGeom>
        </p:spPr>
        <p:txBody>
          <a:bodyPr vert="horz" lIns="295059" tIns="147529" rIns="295059" bIns="147529" rtlCol="0" anchor="ctr"/>
          <a:lstStyle>
            <a:lvl1pPr algn="ctr">
              <a:defRPr sz="39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21697236" y="39672751"/>
            <a:ext cx="7064217" cy="2278904"/>
          </a:xfrm>
          <a:prstGeom prst="rect">
            <a:avLst/>
          </a:prstGeom>
        </p:spPr>
        <p:txBody>
          <a:bodyPr vert="horz" lIns="295059" tIns="147529" rIns="295059" bIns="147529" rtlCol="0" anchor="ctr"/>
          <a:lstStyle>
            <a:lvl1pPr algn="r">
              <a:defRPr sz="3900">
                <a:solidFill>
                  <a:schemeClr val="tx1">
                    <a:tint val="75000"/>
                  </a:schemeClr>
                </a:solidFill>
              </a:defRPr>
            </a:lvl1pPr>
          </a:lstStyle>
          <a:p>
            <a:fld id="{CF5D886C-38ED-814A-9AC5-47E24DFA7B8E}" type="slidenum">
              <a:rPr kumimoji="1" lang="zh-TW" altLang="en-US" smtClean="0"/>
              <a:t>‹#›</a:t>
            </a:fld>
            <a:endParaRPr kumimoji="1" lang="zh-TW" altLang="en-US"/>
          </a:p>
        </p:txBody>
      </p:sp>
    </p:spTree>
    <p:extLst>
      <p:ext uri="{BB962C8B-B14F-4D97-AF65-F5344CB8AC3E}">
        <p14:creationId xmlns:p14="http://schemas.microsoft.com/office/powerpoint/2010/main" val="2767915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5293" rtl="0" eaLnBrk="1" latinLnBrk="0" hangingPunct="1">
        <a:spcBef>
          <a:spcPct val="0"/>
        </a:spcBef>
        <a:buNone/>
        <a:defRPr sz="14200" kern="1200">
          <a:solidFill>
            <a:schemeClr val="tx1"/>
          </a:solidFill>
          <a:latin typeface="+mj-lt"/>
          <a:ea typeface="+mj-ea"/>
          <a:cs typeface="+mj-cs"/>
        </a:defRPr>
      </a:lvl1pPr>
    </p:titleStyle>
    <p:bodyStyle>
      <a:lvl1pPr marL="1106470" indent="-1106470" algn="l" defTabSz="1475293" rtl="0" eaLnBrk="1" latinLnBrk="0" hangingPunct="1">
        <a:spcBef>
          <a:spcPct val="20000"/>
        </a:spcBef>
        <a:buFont typeface="Arial"/>
        <a:buChar char="•"/>
        <a:defRPr sz="10300" kern="1200">
          <a:solidFill>
            <a:schemeClr val="tx1"/>
          </a:solidFill>
          <a:latin typeface="+mn-lt"/>
          <a:ea typeface="+mn-ea"/>
          <a:cs typeface="+mn-cs"/>
        </a:defRPr>
      </a:lvl1pPr>
      <a:lvl2pPr marL="2397351" indent="-922058" algn="l" defTabSz="1475293" rtl="0" eaLnBrk="1" latinLnBrk="0" hangingPunct="1">
        <a:spcBef>
          <a:spcPct val="20000"/>
        </a:spcBef>
        <a:buFont typeface="Arial"/>
        <a:buChar char="–"/>
        <a:defRPr sz="9000" kern="1200">
          <a:solidFill>
            <a:schemeClr val="tx1"/>
          </a:solidFill>
          <a:latin typeface="+mn-lt"/>
          <a:ea typeface="+mn-ea"/>
          <a:cs typeface="+mn-cs"/>
        </a:defRPr>
      </a:lvl2pPr>
      <a:lvl3pPr marL="3688232" indent="-737646" algn="l" defTabSz="1475293" rtl="0" eaLnBrk="1" latinLnBrk="0" hangingPunct="1">
        <a:spcBef>
          <a:spcPct val="20000"/>
        </a:spcBef>
        <a:buFont typeface="Arial"/>
        <a:buChar char="•"/>
        <a:defRPr sz="7700" kern="1200">
          <a:solidFill>
            <a:schemeClr val="tx1"/>
          </a:solidFill>
          <a:latin typeface="+mn-lt"/>
          <a:ea typeface="+mn-ea"/>
          <a:cs typeface="+mn-cs"/>
        </a:defRPr>
      </a:lvl3pPr>
      <a:lvl4pPr marL="5163525" indent="-737646" algn="l" defTabSz="1475293" rtl="0" eaLnBrk="1" latinLnBrk="0" hangingPunct="1">
        <a:spcBef>
          <a:spcPct val="20000"/>
        </a:spcBef>
        <a:buFont typeface="Arial"/>
        <a:buChar char="–"/>
        <a:defRPr sz="6500" kern="1200">
          <a:solidFill>
            <a:schemeClr val="tx1"/>
          </a:solidFill>
          <a:latin typeface="+mn-lt"/>
          <a:ea typeface="+mn-ea"/>
          <a:cs typeface="+mn-cs"/>
        </a:defRPr>
      </a:lvl4pPr>
      <a:lvl5pPr marL="6638818" indent="-737646" algn="l" defTabSz="1475293" rtl="0" eaLnBrk="1" latinLnBrk="0" hangingPunct="1">
        <a:spcBef>
          <a:spcPct val="20000"/>
        </a:spcBef>
        <a:buFont typeface="Arial"/>
        <a:buChar char="»"/>
        <a:defRPr sz="6500" kern="1200">
          <a:solidFill>
            <a:schemeClr val="tx1"/>
          </a:solidFill>
          <a:latin typeface="+mn-lt"/>
          <a:ea typeface="+mn-ea"/>
          <a:cs typeface="+mn-cs"/>
        </a:defRPr>
      </a:lvl5pPr>
      <a:lvl6pPr marL="8114111" indent="-737646" algn="l" defTabSz="1475293" rtl="0" eaLnBrk="1" latinLnBrk="0" hangingPunct="1">
        <a:spcBef>
          <a:spcPct val="20000"/>
        </a:spcBef>
        <a:buFont typeface="Arial"/>
        <a:buChar char="•"/>
        <a:defRPr sz="6500" kern="1200">
          <a:solidFill>
            <a:schemeClr val="tx1"/>
          </a:solidFill>
          <a:latin typeface="+mn-lt"/>
          <a:ea typeface="+mn-ea"/>
          <a:cs typeface="+mn-cs"/>
        </a:defRPr>
      </a:lvl6pPr>
      <a:lvl7pPr marL="9589404" indent="-737646" algn="l" defTabSz="1475293" rtl="0" eaLnBrk="1" latinLnBrk="0" hangingPunct="1">
        <a:spcBef>
          <a:spcPct val="20000"/>
        </a:spcBef>
        <a:buFont typeface="Arial"/>
        <a:buChar char="•"/>
        <a:defRPr sz="6500" kern="1200">
          <a:solidFill>
            <a:schemeClr val="tx1"/>
          </a:solidFill>
          <a:latin typeface="+mn-lt"/>
          <a:ea typeface="+mn-ea"/>
          <a:cs typeface="+mn-cs"/>
        </a:defRPr>
      </a:lvl7pPr>
      <a:lvl8pPr marL="11064697" indent="-737646" algn="l" defTabSz="1475293" rtl="0" eaLnBrk="1" latinLnBrk="0" hangingPunct="1">
        <a:spcBef>
          <a:spcPct val="20000"/>
        </a:spcBef>
        <a:buFont typeface="Arial"/>
        <a:buChar char="•"/>
        <a:defRPr sz="6500" kern="1200">
          <a:solidFill>
            <a:schemeClr val="tx1"/>
          </a:solidFill>
          <a:latin typeface="+mn-lt"/>
          <a:ea typeface="+mn-ea"/>
          <a:cs typeface="+mn-cs"/>
        </a:defRPr>
      </a:lvl8pPr>
      <a:lvl9pPr marL="12539990" indent="-737646" algn="l" defTabSz="1475293"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zh-TW"/>
      </a:defPPr>
      <a:lvl1pPr marL="0" algn="l" defTabSz="1475293" rtl="0" eaLnBrk="1" latinLnBrk="0" hangingPunct="1">
        <a:defRPr sz="5800" kern="1200">
          <a:solidFill>
            <a:schemeClr val="tx1"/>
          </a:solidFill>
          <a:latin typeface="+mn-lt"/>
          <a:ea typeface="+mn-ea"/>
          <a:cs typeface="+mn-cs"/>
        </a:defRPr>
      </a:lvl1pPr>
      <a:lvl2pPr marL="1475293" algn="l" defTabSz="1475293" rtl="0" eaLnBrk="1" latinLnBrk="0" hangingPunct="1">
        <a:defRPr sz="5800" kern="1200">
          <a:solidFill>
            <a:schemeClr val="tx1"/>
          </a:solidFill>
          <a:latin typeface="+mn-lt"/>
          <a:ea typeface="+mn-ea"/>
          <a:cs typeface="+mn-cs"/>
        </a:defRPr>
      </a:lvl2pPr>
      <a:lvl3pPr marL="2950586" algn="l" defTabSz="1475293" rtl="0" eaLnBrk="1" latinLnBrk="0" hangingPunct="1">
        <a:defRPr sz="5800" kern="1200">
          <a:solidFill>
            <a:schemeClr val="tx1"/>
          </a:solidFill>
          <a:latin typeface="+mn-lt"/>
          <a:ea typeface="+mn-ea"/>
          <a:cs typeface="+mn-cs"/>
        </a:defRPr>
      </a:lvl3pPr>
      <a:lvl4pPr marL="4425879" algn="l" defTabSz="1475293" rtl="0" eaLnBrk="1" latinLnBrk="0" hangingPunct="1">
        <a:defRPr sz="5800" kern="1200">
          <a:solidFill>
            <a:schemeClr val="tx1"/>
          </a:solidFill>
          <a:latin typeface="+mn-lt"/>
          <a:ea typeface="+mn-ea"/>
          <a:cs typeface="+mn-cs"/>
        </a:defRPr>
      </a:lvl4pPr>
      <a:lvl5pPr marL="5901172" algn="l" defTabSz="1475293" rtl="0" eaLnBrk="1" latinLnBrk="0" hangingPunct="1">
        <a:defRPr sz="5800" kern="1200">
          <a:solidFill>
            <a:schemeClr val="tx1"/>
          </a:solidFill>
          <a:latin typeface="+mn-lt"/>
          <a:ea typeface="+mn-ea"/>
          <a:cs typeface="+mn-cs"/>
        </a:defRPr>
      </a:lvl5pPr>
      <a:lvl6pPr marL="7376465" algn="l" defTabSz="1475293" rtl="0" eaLnBrk="1" latinLnBrk="0" hangingPunct="1">
        <a:defRPr sz="5800" kern="1200">
          <a:solidFill>
            <a:schemeClr val="tx1"/>
          </a:solidFill>
          <a:latin typeface="+mn-lt"/>
          <a:ea typeface="+mn-ea"/>
          <a:cs typeface="+mn-cs"/>
        </a:defRPr>
      </a:lvl6pPr>
      <a:lvl7pPr marL="8851758" algn="l" defTabSz="1475293" rtl="0" eaLnBrk="1" latinLnBrk="0" hangingPunct="1">
        <a:defRPr sz="5800" kern="1200">
          <a:solidFill>
            <a:schemeClr val="tx1"/>
          </a:solidFill>
          <a:latin typeface="+mn-lt"/>
          <a:ea typeface="+mn-ea"/>
          <a:cs typeface="+mn-cs"/>
        </a:defRPr>
      </a:lvl7pPr>
      <a:lvl8pPr marL="10327051" algn="l" defTabSz="1475293" rtl="0" eaLnBrk="1" latinLnBrk="0" hangingPunct="1">
        <a:defRPr sz="5800" kern="1200">
          <a:solidFill>
            <a:schemeClr val="tx1"/>
          </a:solidFill>
          <a:latin typeface="+mn-lt"/>
          <a:ea typeface="+mn-ea"/>
          <a:cs typeface="+mn-cs"/>
        </a:defRPr>
      </a:lvl8pPr>
      <a:lvl9pPr marL="11802344" algn="l" defTabSz="147529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Emblem7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66" y="192505"/>
            <a:ext cx="5858149" cy="5858149"/>
          </a:xfrm>
          <a:prstGeom prst="rect">
            <a:avLst/>
          </a:prstGeom>
        </p:spPr>
      </p:pic>
      <p:sp>
        <p:nvSpPr>
          <p:cNvPr id="7" name="文字方塊 6"/>
          <p:cNvSpPr txBox="1"/>
          <p:nvPr/>
        </p:nvSpPr>
        <p:spPr>
          <a:xfrm>
            <a:off x="6222848" y="216514"/>
            <a:ext cx="23687895" cy="1631216"/>
          </a:xfrm>
          <a:prstGeom prst="rect">
            <a:avLst/>
          </a:prstGeom>
          <a:noFill/>
        </p:spPr>
        <p:txBody>
          <a:bodyPr wrap="none" rtlCol="0">
            <a:spAutoFit/>
          </a:bodyPr>
          <a:lstStyle/>
          <a:p>
            <a:r>
              <a:rPr lang="en-US" altLang="zh-TW" sz="10000" dirty="0" smtClean="0">
                <a:latin typeface="Times New Roman"/>
                <a:cs typeface="Times New Roman"/>
              </a:rPr>
              <a:t>Simple PCI-e Graphics Card with 3D Display</a:t>
            </a:r>
            <a:endParaRPr kumimoji="1" lang="zh-TW" altLang="en-US" sz="10000" dirty="0">
              <a:latin typeface="Times New Roman"/>
              <a:cs typeface="Times New Roman"/>
            </a:endParaRPr>
          </a:p>
        </p:txBody>
      </p:sp>
      <p:sp>
        <p:nvSpPr>
          <p:cNvPr id="11" name="文字方塊 10"/>
          <p:cNvSpPr txBox="1"/>
          <p:nvPr/>
        </p:nvSpPr>
        <p:spPr>
          <a:xfrm>
            <a:off x="6681901" y="1889534"/>
            <a:ext cx="21988490" cy="1323439"/>
          </a:xfrm>
          <a:prstGeom prst="rect">
            <a:avLst/>
          </a:prstGeom>
          <a:noFill/>
        </p:spPr>
        <p:txBody>
          <a:bodyPr wrap="square" rtlCol="0">
            <a:spAutoFit/>
          </a:bodyPr>
          <a:lstStyle/>
          <a:p>
            <a:r>
              <a:rPr lang="en-US" altLang="zh-TW" sz="8000" i="1" dirty="0" smtClean="0">
                <a:latin typeface="Times New Roman"/>
                <a:cs typeface="Times New Roman"/>
              </a:rPr>
              <a:t>Chi-Wen Cheng, Shih-</a:t>
            </a:r>
            <a:r>
              <a:rPr lang="en-US" altLang="zh-TW" sz="8000" i="1" dirty="0" err="1" smtClean="0">
                <a:latin typeface="Times New Roman"/>
                <a:cs typeface="Times New Roman"/>
              </a:rPr>
              <a:t>Chieh</a:t>
            </a:r>
            <a:r>
              <a:rPr lang="en-US" altLang="zh-TW" sz="8000" i="1" dirty="0" smtClean="0">
                <a:latin typeface="Times New Roman"/>
                <a:cs typeface="Times New Roman"/>
              </a:rPr>
              <a:t> Lin, and Hung-Yu Tseng </a:t>
            </a:r>
            <a:endParaRPr lang="en-US" altLang="zh-TW" sz="8000" i="1" dirty="0">
              <a:latin typeface="Times New Roman"/>
              <a:cs typeface="Times New Roman"/>
            </a:endParaRPr>
          </a:p>
        </p:txBody>
      </p:sp>
      <p:sp>
        <p:nvSpPr>
          <p:cNvPr id="12" name="文字方塊 11"/>
          <p:cNvSpPr txBox="1"/>
          <p:nvPr/>
        </p:nvSpPr>
        <p:spPr>
          <a:xfrm>
            <a:off x="7259031" y="4733098"/>
            <a:ext cx="20834230" cy="1015663"/>
          </a:xfrm>
          <a:prstGeom prst="rect">
            <a:avLst/>
          </a:prstGeom>
          <a:noFill/>
        </p:spPr>
        <p:txBody>
          <a:bodyPr wrap="none" rtlCol="0">
            <a:spAutoFit/>
          </a:bodyPr>
          <a:lstStyle/>
          <a:p>
            <a:r>
              <a:rPr lang="en-US" altLang="zh-TW" sz="6000" dirty="0">
                <a:latin typeface="Times New Roman"/>
                <a:cs typeface="Times New Roman"/>
              </a:rPr>
              <a:t>Department of Electrical Engineering, National Taiwan University </a:t>
            </a:r>
            <a:endParaRPr lang="en-US" altLang="zh-TW" sz="6000" dirty="0">
              <a:latin typeface="Times New Roman"/>
              <a:cs typeface="Times New Roman"/>
            </a:endParaRPr>
          </a:p>
        </p:txBody>
      </p:sp>
      <p:sp>
        <p:nvSpPr>
          <p:cNvPr id="43" name="文字方塊 42"/>
          <p:cNvSpPr txBox="1"/>
          <p:nvPr/>
        </p:nvSpPr>
        <p:spPr>
          <a:xfrm>
            <a:off x="10626923" y="3245334"/>
            <a:ext cx="14098446" cy="1323439"/>
          </a:xfrm>
          <a:prstGeom prst="rect">
            <a:avLst/>
          </a:prstGeom>
          <a:noFill/>
        </p:spPr>
        <p:txBody>
          <a:bodyPr wrap="square" rtlCol="0">
            <a:spAutoFit/>
          </a:bodyPr>
          <a:lstStyle/>
          <a:p>
            <a:r>
              <a:rPr lang="en-US" altLang="zh-TW" sz="8000" i="1" dirty="0">
                <a:latin typeface="Times New Roman"/>
                <a:cs typeface="Times New Roman"/>
              </a:rPr>
              <a:t>Advisor. </a:t>
            </a:r>
            <a:r>
              <a:rPr lang="en-US" altLang="zh-TW" sz="8000" i="1" dirty="0" smtClean="0">
                <a:latin typeface="Times New Roman"/>
                <a:cs typeface="Times New Roman"/>
              </a:rPr>
              <a:t>Professor Shao-Yi </a:t>
            </a:r>
            <a:r>
              <a:rPr lang="en-US" altLang="zh-TW" sz="8000" i="1" dirty="0" err="1" smtClean="0">
                <a:latin typeface="Times New Roman"/>
                <a:cs typeface="Times New Roman"/>
              </a:rPr>
              <a:t>Chien</a:t>
            </a:r>
            <a:endParaRPr lang="en-US" altLang="zh-TW" sz="8000" i="1" dirty="0">
              <a:latin typeface="Times New Roman"/>
              <a:cs typeface="Times New Roman"/>
            </a:endParaRPr>
          </a:p>
        </p:txBody>
      </p:sp>
      <p:sp>
        <p:nvSpPr>
          <p:cNvPr id="2" name="文字方塊 1"/>
          <p:cNvSpPr txBox="1"/>
          <p:nvPr/>
        </p:nvSpPr>
        <p:spPr>
          <a:xfrm>
            <a:off x="205766" y="6737685"/>
            <a:ext cx="29704978" cy="23825561"/>
          </a:xfrm>
          <a:custGeom>
            <a:avLst/>
            <a:gdLst>
              <a:gd name="connsiteX0" fmla="*/ 0 w 30275213"/>
              <a:gd name="connsiteY0" fmla="*/ 0 h 6622069"/>
              <a:gd name="connsiteX1" fmla="*/ 30275213 w 30275213"/>
              <a:gd name="connsiteY1" fmla="*/ 0 h 6622069"/>
              <a:gd name="connsiteX2" fmla="*/ 30275213 w 30275213"/>
              <a:gd name="connsiteY2" fmla="*/ 6622069 h 6622069"/>
              <a:gd name="connsiteX3" fmla="*/ 0 w 30275213"/>
              <a:gd name="connsiteY3" fmla="*/ 6622069 h 6622069"/>
              <a:gd name="connsiteX4" fmla="*/ 0 w 30275213"/>
              <a:gd name="connsiteY4" fmla="*/ 0 h 6622069"/>
              <a:gd name="connsiteX0" fmla="*/ 96253 w 30371466"/>
              <a:gd name="connsiteY0" fmla="*/ 0 h 36027248"/>
              <a:gd name="connsiteX1" fmla="*/ 30371466 w 30371466"/>
              <a:gd name="connsiteY1" fmla="*/ 0 h 36027248"/>
              <a:gd name="connsiteX2" fmla="*/ 30371466 w 30371466"/>
              <a:gd name="connsiteY2" fmla="*/ 6622069 h 36027248"/>
              <a:gd name="connsiteX3" fmla="*/ 0 w 30371466"/>
              <a:gd name="connsiteY3" fmla="*/ 36027248 h 36027248"/>
              <a:gd name="connsiteX4" fmla="*/ 96253 w 30371466"/>
              <a:gd name="connsiteY4" fmla="*/ 0 h 36027248"/>
              <a:gd name="connsiteX0" fmla="*/ 96253 w 30371466"/>
              <a:gd name="connsiteY0" fmla="*/ 0 h 36123501"/>
              <a:gd name="connsiteX1" fmla="*/ 30371466 w 30371466"/>
              <a:gd name="connsiteY1" fmla="*/ 0 h 36123501"/>
              <a:gd name="connsiteX2" fmla="*/ 30371466 w 30371466"/>
              <a:gd name="connsiteY2" fmla="*/ 36123501 h 36123501"/>
              <a:gd name="connsiteX3" fmla="*/ 0 w 30371466"/>
              <a:gd name="connsiteY3" fmla="*/ 36027248 h 36123501"/>
              <a:gd name="connsiteX4" fmla="*/ 96253 w 30371466"/>
              <a:gd name="connsiteY4" fmla="*/ 0 h 361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71466" h="36123501">
                <a:moveTo>
                  <a:pt x="96253" y="0"/>
                </a:moveTo>
                <a:lnTo>
                  <a:pt x="30371466" y="0"/>
                </a:lnTo>
                <a:lnTo>
                  <a:pt x="30371466" y="36123501"/>
                </a:lnTo>
                <a:lnTo>
                  <a:pt x="0" y="36027248"/>
                </a:lnTo>
                <a:lnTo>
                  <a:pt x="96253" y="0"/>
                </a:lnTo>
                <a:close/>
              </a:path>
            </a:pathLst>
          </a:custGeom>
          <a:noFill/>
          <a:ln>
            <a:noFill/>
          </a:ln>
        </p:spPr>
        <p:txBody>
          <a:bodyPr wrap="square" numCol="2" rtlCol="0">
            <a:spAutoFit/>
          </a:bodyPr>
          <a:lstStyle/>
          <a:p>
            <a:pPr marL="360000" indent="-1371600" algn="ctr">
              <a:buAutoNum type="romanUcPeriod"/>
            </a:pPr>
            <a:r>
              <a:rPr lang="en-US" altLang="zh-TW" dirty="0" smtClean="0">
                <a:latin typeface="+mj-lt"/>
              </a:rPr>
              <a:t>Introduction</a:t>
            </a:r>
          </a:p>
          <a:p>
            <a:pPr marL="360000" algn="just"/>
            <a:r>
              <a:rPr lang="en-US" altLang="zh-TW" sz="4800" dirty="0" smtClean="0">
                <a:solidFill>
                  <a:prstClr val="black"/>
                </a:solidFill>
              </a:rPr>
              <a:t>	In </a:t>
            </a:r>
            <a:r>
              <a:rPr lang="en-US" altLang="zh-TW" sz="4800" dirty="0">
                <a:solidFill>
                  <a:prstClr val="black"/>
                </a:solidFill>
              </a:rPr>
              <a:t>this project, we model a simple PCI-e graphics card which supports 3D display. The reason why it’s simple is that the card is a fix-pipeline design and doesn’t support many modern GPU’s feature function such as texture mapping. However, the card can do simple rasterization and can interpolate the pixel when the vertices in 3D space are transformed onto a 2D frame. Furthermore, we implement the DIBR algorithm in hardware, which draws the right frame in 3D display with only the original left frame and depth map. In short, the simple graphics card receives transformed triangle vertices data from software through PCI-e bus as its input. Then, the hardware rasterize and do the DIBR processing, and</a:t>
            </a:r>
            <a:r>
              <a:rPr lang="zh-TW" altLang="en-US" sz="4800" dirty="0">
                <a:solidFill>
                  <a:prstClr val="black"/>
                </a:solidFill>
              </a:rPr>
              <a:t> </a:t>
            </a:r>
            <a:r>
              <a:rPr lang="en-US" altLang="zh-TW" sz="4800" dirty="0">
                <a:solidFill>
                  <a:prstClr val="black"/>
                </a:solidFill>
              </a:rPr>
              <a:t>directly write the frame to DVI output from the hardware.</a:t>
            </a:r>
            <a:endParaRPr lang="en-US" altLang="zh-TW" dirty="0">
              <a:latin typeface="+mj-lt"/>
            </a:endParaRPr>
          </a:p>
          <a:p>
            <a:pPr marL="360000" indent="-1371600" algn="ctr">
              <a:buFont typeface="Wingdings" panose="05000000000000000000" pitchFamily="2" charset="2"/>
              <a:buAutoNum type="romanUcPeriod" startAt="2"/>
            </a:pPr>
            <a:r>
              <a:rPr lang="en-US" altLang="zh-TW" dirty="0" smtClean="0"/>
              <a:t>Design Methodology</a:t>
            </a:r>
          </a:p>
          <a:p>
            <a:pPr marL="360000" algn="just"/>
            <a:r>
              <a:rPr lang="en-US" altLang="zh-TW" dirty="0" smtClean="0"/>
              <a:t>	</a:t>
            </a:r>
            <a:r>
              <a:rPr lang="en-US" altLang="zh-TW" sz="4800" dirty="0" smtClean="0"/>
              <a:t>As a hardware-software co-design, we decide to do the transformation(, including model, view, projection) in the software because if we do this in the prototype hardware, it would cost a lot of resources to compute many mathematic operation such as sine or cosine. As the hardware part, get a quick look at Figure 1 first. The transformed vertices data are stored in an internal memory first. After all the data loaded to the memory, the </a:t>
            </a:r>
            <a:r>
              <a:rPr lang="en-US" altLang="zh-TW" sz="4800" dirty="0" err="1" smtClean="0"/>
              <a:t>rasterization</a:t>
            </a:r>
            <a:r>
              <a:rPr lang="en-US" altLang="zh-TW" sz="4800" dirty="0" smtClean="0"/>
              <a:t> engine starts interpolating the color and depth, transforms the coordinates into screen space and creates and saves a simple frame in SSRAM. When rasterization completes its work, the DIBR engine would create another frame with the original frame and the depth map in order to support 3D display. The DIBR algorithm uses a simple common knowledge that the closer the object is, the more different our eyes see. Therefore,</a:t>
            </a:r>
            <a:r>
              <a:rPr lang="zh-TW" altLang="en-US" sz="4800" dirty="0" smtClean="0"/>
              <a:t> </a:t>
            </a:r>
            <a:r>
              <a:rPr lang="en-US" altLang="zh-TW" sz="4800" dirty="0" smtClean="0"/>
              <a:t>this is how DIBR</a:t>
            </a:r>
            <a:r>
              <a:rPr lang="zh-TW" altLang="en-US" sz="4800" dirty="0" smtClean="0"/>
              <a:t> </a:t>
            </a:r>
            <a:r>
              <a:rPr lang="en-US" altLang="zh-TW" sz="4800" dirty="0" smtClean="0"/>
              <a:t>compensates the right frame. Figure 2(a) shows the left frame, which is also the original picture and Figure 2(b) shows its depth map. Combined with these to pictures, DIBR creates a new right frame Figure 2(c). Furthermore, we compensate the hole and get Figure 2(d). We can see clearly that the created frame is slightly from Figure 2(a) and has no holes in Figure 2(c).</a:t>
            </a:r>
          </a:p>
          <a:p>
            <a:pPr marL="360000" algn="just"/>
            <a:endParaRPr lang="en-US" altLang="zh-TW" sz="4800" dirty="0"/>
          </a:p>
          <a:p>
            <a:pPr marL="360000" algn="just"/>
            <a:endParaRPr lang="en-US" altLang="zh-TW" sz="4800" dirty="0" smtClean="0"/>
          </a:p>
          <a:p>
            <a:pPr marL="360000" algn="just"/>
            <a:endParaRPr lang="en-US" altLang="zh-TW" sz="4800" dirty="0"/>
          </a:p>
          <a:p>
            <a:pPr marL="360000" algn="just"/>
            <a:endParaRPr lang="en-US" altLang="zh-TW" sz="4800" dirty="0" smtClean="0"/>
          </a:p>
          <a:p>
            <a:pPr marL="360000" algn="just"/>
            <a:endParaRPr lang="en-US" altLang="zh-TW" sz="4800" dirty="0"/>
          </a:p>
          <a:p>
            <a:pPr marL="360000" algn="just"/>
            <a:endParaRPr lang="en-US" altLang="zh-TW" sz="4800" dirty="0" smtClean="0"/>
          </a:p>
          <a:p>
            <a:pPr marL="360000" algn="just"/>
            <a:endParaRPr lang="en-US" altLang="zh-TW" sz="4800" dirty="0"/>
          </a:p>
          <a:p>
            <a:pPr marL="360000" algn="just"/>
            <a:endParaRPr lang="en-US" altLang="zh-TW" sz="4800" dirty="0" smtClean="0"/>
          </a:p>
          <a:p>
            <a:pPr marL="360000" algn="just"/>
            <a:endParaRPr lang="en-US" altLang="zh-TW" sz="4800" dirty="0"/>
          </a:p>
          <a:p>
            <a:pPr marL="360000" algn="just"/>
            <a:endParaRPr lang="en-US" altLang="zh-TW" dirty="0" smtClean="0"/>
          </a:p>
          <a:p>
            <a:pPr marL="360000" indent="-1371600" algn="ctr">
              <a:buAutoNum type="romanUcPeriod" startAt="3"/>
            </a:pPr>
            <a:r>
              <a:rPr lang="en-US" altLang="zh-TW" dirty="0" smtClean="0"/>
              <a:t>Contribution</a:t>
            </a:r>
            <a:endParaRPr lang="en-US" altLang="zh-TW" dirty="0" smtClean="0">
              <a:latin typeface="+mj-lt"/>
            </a:endParaRPr>
          </a:p>
          <a:p>
            <a:pPr marL="360000" algn="just"/>
            <a:r>
              <a:rPr lang="en-US" altLang="zh-TW" sz="4800" dirty="0">
                <a:latin typeface="+mj-lt"/>
              </a:rPr>
              <a:t>	</a:t>
            </a:r>
            <a:r>
              <a:rPr lang="en-US" altLang="zh-TW" sz="4800" dirty="0" smtClean="0">
                <a:latin typeface="+mj-lt"/>
              </a:rPr>
              <a:t>Our first contribution is the hardware-software data flow control. In order to handle both the PCI-e bus protocol and DVI display output pattern, we must add the controller to handle the data. Our second contribution is that we realize the rasterization hardware engine, and can write and save a frame in SSRAM. Last but not least, the last contribution is the DIBR hardware engine and thus we supports the 3D display. In sum, our simple PCI-e graphics card supports basic 3D rendering and is very robust.</a:t>
            </a:r>
            <a:endParaRPr lang="zh-TW" altLang="en-US" dirty="0">
              <a:latin typeface="+mj-lt"/>
            </a:endParaRPr>
          </a:p>
        </p:txBody>
      </p:sp>
      <p:pic>
        <p:nvPicPr>
          <p:cNvPr id="16" name="圖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335" y="30258446"/>
            <a:ext cx="19710194" cy="12311492"/>
          </a:xfrm>
          <a:prstGeom prst="rect">
            <a:avLst/>
          </a:prstGeom>
        </p:spPr>
      </p:pic>
      <p:pic>
        <p:nvPicPr>
          <p:cNvPr id="17" name="圖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71616" y="14366033"/>
            <a:ext cx="14639128" cy="7038401"/>
          </a:xfrm>
          <a:prstGeom prst="rect">
            <a:avLst/>
          </a:prstGeom>
        </p:spPr>
      </p:pic>
    </p:spTree>
    <p:extLst>
      <p:ext uri="{BB962C8B-B14F-4D97-AF65-F5344CB8AC3E}">
        <p14:creationId xmlns:p14="http://schemas.microsoft.com/office/powerpoint/2010/main" val="2643899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366</TotalTime>
  <Words>30</Words>
  <Application>Microsoft Office PowerPoint</Application>
  <PresentationFormat>自訂</PresentationFormat>
  <Paragraphs>20</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新細明體</vt:lpstr>
      <vt:lpstr>Arial</vt:lpstr>
      <vt:lpstr>Calibri</vt:lpstr>
      <vt:lpstr>Times New Roman</vt:lpstr>
      <vt:lpstr>Wingdings</vt:lpstr>
      <vt:lpstr>Office 佈景主題</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Yao- Tsai</dc:creator>
  <cp:lastModifiedBy>鄭期文</cp:lastModifiedBy>
  <cp:revision>41</cp:revision>
  <dcterms:created xsi:type="dcterms:W3CDTF">2014-05-13T05:31:03Z</dcterms:created>
  <dcterms:modified xsi:type="dcterms:W3CDTF">2014-06-15T21:28:43Z</dcterms:modified>
</cp:coreProperties>
</file>