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70BF0-5FA2-45B9-9024-7579222269DD}" type="datetimeFigureOut">
              <a:rPr lang="zh-TW" altLang="en-US" smtClean="0"/>
              <a:t>2014/6/17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2660-0F9F-4890-898D-DB843EE092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13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2660-0F9F-4890-898D-DB843EE0926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78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17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3DMM Final Project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65CB-5C95-4D52-8661-E6819DE81A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34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17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3DMM Final Project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65CB-5C95-4D52-8661-E6819DE81A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98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17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3DMM Final Project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65CB-5C95-4D52-8661-E6819DE81A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48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17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3DMM Final Project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65CB-5C95-4D52-8661-E6819DE81A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69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17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3DMM Final Project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65CB-5C95-4D52-8661-E6819DE81A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07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17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3DMM Final Project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65CB-5C95-4D52-8661-E6819DE81A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57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17</a:t>
            </a:r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3DMM Final Project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65CB-5C95-4D52-8661-E6819DE81A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66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17</a:t>
            </a:r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3DMM Final Project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65CB-5C95-4D52-8661-E6819DE81A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43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17</a:t>
            </a:r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3DMM Final Project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65CB-5C95-4D52-8661-E6819DE81A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40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17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3DMM Final Project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65CB-5C95-4D52-8661-E6819DE81A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0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17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D065CB-5C95-4D52-8661-E6819DE81A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smtClean="0"/>
              <a:t>3DMM Final Project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06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0D065CB-5C95-4D52-8661-E6819DE81A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altLang="zh-TW" smtClean="0"/>
              <a:t>3DMM Final Project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altLang="zh-TW" smtClean="0"/>
              <a:t>June 17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72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Simple PCI-e Graphics Card with 3D Display Support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i="1" dirty="0" smtClean="0">
                <a:latin typeface="Times New Roman"/>
                <a:cs typeface="Times New Roman"/>
              </a:rPr>
              <a:t>Chi-Wen Cheng, Shih-</a:t>
            </a:r>
            <a:r>
              <a:rPr lang="en-US" altLang="zh-TW" i="1" dirty="0" err="1" smtClean="0">
                <a:latin typeface="Times New Roman"/>
                <a:cs typeface="Times New Roman"/>
              </a:rPr>
              <a:t>Chieh</a:t>
            </a:r>
            <a:r>
              <a:rPr lang="en-US" altLang="zh-TW" i="1" dirty="0" smtClean="0">
                <a:latin typeface="Times New Roman"/>
                <a:cs typeface="Times New Roman"/>
              </a:rPr>
              <a:t> Lin, and Hung-Yu Tseng </a:t>
            </a:r>
          </a:p>
          <a:p>
            <a:r>
              <a:rPr lang="en-US" altLang="zh-TW" i="1" dirty="0" smtClean="0">
                <a:latin typeface="Times New Roman"/>
                <a:cs typeface="Times New Roman"/>
              </a:rPr>
              <a:t>Advisor. Professor Shao-Yi </a:t>
            </a:r>
            <a:r>
              <a:rPr lang="en-US" altLang="zh-TW" i="1" dirty="0" err="1" smtClean="0">
                <a:latin typeface="Times New Roman"/>
                <a:cs typeface="Times New Roman"/>
              </a:rPr>
              <a:t>Chien</a:t>
            </a:r>
            <a:endParaRPr lang="en-US" altLang="zh-TW" i="1" dirty="0" smtClean="0">
              <a:latin typeface="Times New Roman"/>
              <a:cs typeface="Times New Roman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17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3DMM Final Project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65CB-5C95-4D52-8661-E6819DE81A6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5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Hardware-Software Co-design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Software</a:t>
            </a:r>
          </a:p>
          <a:p>
            <a:pPr lvl="1"/>
            <a:r>
              <a:rPr lang="en-US" altLang="zh-TW" dirty="0" smtClean="0"/>
              <a:t>Vertices are transformed </a:t>
            </a:r>
          </a:p>
          <a:p>
            <a:pPr lvl="1"/>
            <a:r>
              <a:rPr lang="en-US" altLang="zh-TW" dirty="0" smtClean="0"/>
              <a:t>Floating point data are transformed into fix point data.</a:t>
            </a:r>
            <a:endParaRPr lang="en-US" altLang="zh-TW" dirty="0"/>
          </a:p>
          <a:p>
            <a:r>
              <a:rPr lang="en-US" altLang="zh-TW" dirty="0" smtClean="0"/>
              <a:t>Hardware</a:t>
            </a:r>
          </a:p>
          <a:p>
            <a:pPr lvl="1"/>
            <a:r>
              <a:rPr lang="en-US" altLang="zh-TW" dirty="0" smtClean="0"/>
              <a:t>Vertex buffer controller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Rasterization </a:t>
            </a:r>
            <a:r>
              <a:rPr lang="en-US" altLang="zh-TW" dirty="0" smtClean="0"/>
              <a:t>engine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DIBR </a:t>
            </a:r>
            <a:r>
              <a:rPr lang="en-US" altLang="zh-TW" dirty="0" smtClean="0"/>
              <a:t>engine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DVI </a:t>
            </a:r>
            <a:r>
              <a:rPr lang="en-US" altLang="zh-TW" dirty="0" smtClean="0"/>
              <a:t>controller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17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3DMM Final Project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65CB-5C95-4D52-8661-E6819DE81A6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2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Diagram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79" y="1310934"/>
            <a:ext cx="8773426" cy="5480107"/>
          </a:xfr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17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3DMM Final Project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65CB-5C95-4D52-8661-E6819DE81A6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3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242" y="1693862"/>
            <a:ext cx="5252499" cy="4351338"/>
          </a:xfrm>
        </p:spPr>
        <p:txBody>
          <a:bodyPr/>
          <a:lstStyle/>
          <a:p>
            <a:r>
              <a:rPr lang="en-US" altLang="zh-TW" dirty="0" smtClean="0"/>
              <a:t>Rasterization</a:t>
            </a:r>
          </a:p>
          <a:p>
            <a:pPr lvl="1"/>
            <a:r>
              <a:rPr lang="en-US" altLang="zh-TW" dirty="0" smtClean="0"/>
              <a:t>Can draw point, </a:t>
            </a:r>
            <a:r>
              <a:rPr lang="en-US" altLang="zh-TW" dirty="0" smtClean="0"/>
              <a:t>wire.</a:t>
            </a:r>
            <a:endParaRPr lang="en-US" altLang="zh-TW" dirty="0" smtClean="0"/>
          </a:p>
          <a:p>
            <a:r>
              <a:rPr lang="en-US" altLang="zh-TW" dirty="0" smtClean="0"/>
              <a:t>DIBR engine</a:t>
            </a:r>
            <a:endParaRPr lang="en-US" altLang="zh-TW" dirty="0"/>
          </a:p>
          <a:p>
            <a:pPr lvl="1"/>
            <a:r>
              <a:rPr lang="en-US" altLang="zh-TW" dirty="0" smtClean="0"/>
              <a:t>Not only mapping to new point, but also compensate </a:t>
            </a:r>
            <a:r>
              <a:rPr lang="en-US" altLang="zh-TW" smtClean="0"/>
              <a:t>the </a:t>
            </a:r>
            <a:r>
              <a:rPr lang="en-US" altLang="zh-TW" smtClean="0"/>
              <a:t>holes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41" y="2105648"/>
            <a:ext cx="5636334" cy="2709914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June 17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3DMM Final Project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065CB-5C95-4D52-8661-E6819DE81A6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0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DF98929D-79EB-49B0-AD85-E0654EEF5ED2}" vid="{23CA61C7-CB80-4AA1-86AF-B3FC80C4563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</TotalTime>
  <Words>97</Words>
  <Application>Microsoft Office PowerPoint</Application>
  <PresentationFormat>寬螢幕</PresentationFormat>
  <Paragraphs>31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Cambria</vt:lpstr>
      <vt:lpstr>Times New Roman</vt:lpstr>
      <vt:lpstr>佈景主題1</vt:lpstr>
      <vt:lpstr>Simple PCI-e Graphics Card with 3D Display Support</vt:lpstr>
      <vt:lpstr>Hardware-Software Co-design</vt:lpstr>
      <vt:lpstr>System Diagram</vt:lpstr>
      <vt:lpstr>Feature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PCI-e Graphics Card with 3D Display Support</dc:title>
  <dc:creator>鄭期文</dc:creator>
  <cp:lastModifiedBy>鄭期文</cp:lastModifiedBy>
  <cp:revision>3</cp:revision>
  <dcterms:created xsi:type="dcterms:W3CDTF">2014-06-16T11:06:18Z</dcterms:created>
  <dcterms:modified xsi:type="dcterms:W3CDTF">2014-06-16T19:13:43Z</dcterms:modified>
</cp:coreProperties>
</file>