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2466975"/>
  <p:embeddedFontLst>
    <p:embeddedFont>
      <p:font typeface="Constanti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nstantia-bold.fntdata"/><Relationship Id="rId14" Type="http://schemas.openxmlformats.org/officeDocument/2006/relationships/font" Target="fonts/Constantia-regular.fntdata"/><Relationship Id="rId17" Type="http://schemas.openxmlformats.org/officeDocument/2006/relationships/font" Target="fonts/Constantia-boldItalic.fntdata"/><Relationship Id="rId16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Michael</a:t>
            </a:r>
            <a:endParaRPr/>
          </a:p>
        </p:txBody>
      </p:sp>
      <p:sp>
        <p:nvSpPr>
          <p:cNvPr id="92" name="Google Shape;92;p4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Nima </a:t>
            </a:r>
            <a:endParaRPr/>
          </a:p>
        </p:txBody>
      </p:sp>
      <p:sp>
        <p:nvSpPr>
          <p:cNvPr id="100" name="Google Shape;100;p6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David </a:t>
            </a:r>
            <a:endParaRPr/>
          </a:p>
        </p:txBody>
      </p:sp>
      <p:sp>
        <p:nvSpPr>
          <p:cNvPr id="108" name="Google Shape;108;p7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16" name="Google Shape;116;p8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Red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615622"/>
            <a:ext cx="77724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1589375"/>
            <a:ext cx="6400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>
            <a:off x="457200" y="6070600"/>
            <a:ext cx="115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>
            <p:ph idx="2" type="pic"/>
          </p:nvPr>
        </p:nvSpPr>
        <p:spPr>
          <a:xfrm>
            <a:off x="-35990" y="2238330"/>
            <a:ext cx="9195600" cy="46452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 txBox="1"/>
          <p:nvPr/>
        </p:nvSpPr>
        <p:spPr>
          <a:xfrm>
            <a:off x="9899650" y="5113867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">
  <p:cSld name="Slide Layout 03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40001" t="0"/>
          <a:stretch/>
        </p:blipFill>
        <p:spPr>
          <a:xfrm>
            <a:off x="-6350" y="16933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3790950" y="5139267"/>
            <a:ext cx="5372100" cy="1751505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-19050" y="5664200"/>
            <a:ext cx="9156700" cy="1218438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>
            <p:ph idx="2" type="pic"/>
          </p:nvPr>
        </p:nvSpPr>
        <p:spPr>
          <a:xfrm>
            <a:off x="429074" y="824065"/>
            <a:ext cx="3434100" cy="45246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840287" y="1834634"/>
            <a:ext cx="3586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4840287" y="2480892"/>
            <a:ext cx="3586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4840287" y="3011716"/>
            <a:ext cx="35862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">
  <p:cSld name="Slide Layout 0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40001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>
            <p:ph idx="2" type="pic"/>
          </p:nvPr>
        </p:nvSpPr>
        <p:spPr>
          <a:xfrm>
            <a:off x="-25400" y="-36629"/>
            <a:ext cx="3954900" cy="69624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840287" y="2480892"/>
            <a:ext cx="3586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4840287" y="3011716"/>
            <a:ext cx="35862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840287" y="1758435"/>
            <a:ext cx="358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80202"/>
              </a:buClr>
              <a:buSzPts val="2800"/>
              <a:buFont typeface="Arial"/>
              <a:buNone/>
              <a:defRPr>
                <a:solidFill>
                  <a:srgbClr val="E802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b">
  <p:cSld name="Slide Layout 01b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40001" t="0"/>
          <a:stretch/>
        </p:blipFill>
        <p:spPr>
          <a:xfrm flipH="1">
            <a:off x="4826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>
            <p:ph idx="2" type="pic"/>
          </p:nvPr>
        </p:nvSpPr>
        <p:spPr>
          <a:xfrm>
            <a:off x="5227137" y="1"/>
            <a:ext cx="3942000" cy="68613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169987" y="1834634"/>
            <a:ext cx="3586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1169987" y="2480892"/>
            <a:ext cx="3586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1169987" y="3011716"/>
            <a:ext cx="35862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">
  <p:cSld name="Slide Layout 0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40001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/>
          <p:nvPr>
            <p:ph idx="2" type="pic"/>
          </p:nvPr>
        </p:nvSpPr>
        <p:spPr>
          <a:xfrm>
            <a:off x="0" y="0"/>
            <a:ext cx="3935400" cy="34314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"/>
          <p:cNvSpPr/>
          <p:nvPr>
            <p:ph idx="3" type="pic"/>
          </p:nvPr>
        </p:nvSpPr>
        <p:spPr>
          <a:xfrm>
            <a:off x="-14637" y="3423706"/>
            <a:ext cx="3942000" cy="3479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840287" y="1834634"/>
            <a:ext cx="3586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840287" y="2480892"/>
            <a:ext cx="3586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5" type="body"/>
          </p:nvPr>
        </p:nvSpPr>
        <p:spPr>
          <a:xfrm>
            <a:off x="4840287" y="3011716"/>
            <a:ext cx="35862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b">
  <p:cSld name="Slide Layout 02b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40001" t="0"/>
          <a:stretch/>
        </p:blipFill>
        <p:spPr>
          <a:xfrm flipH="1">
            <a:off x="5016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>
            <p:ph idx="2" type="pic"/>
          </p:nvPr>
        </p:nvSpPr>
        <p:spPr>
          <a:xfrm>
            <a:off x="5214437" y="2"/>
            <a:ext cx="3949800" cy="3439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/>
          <p:nvPr>
            <p:ph idx="3" type="pic"/>
          </p:nvPr>
        </p:nvSpPr>
        <p:spPr>
          <a:xfrm>
            <a:off x="5220361" y="3440641"/>
            <a:ext cx="3919500" cy="34623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58850" y="1834634"/>
            <a:ext cx="3586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958850" y="2480892"/>
            <a:ext cx="3586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5" type="body"/>
          </p:nvPr>
        </p:nvSpPr>
        <p:spPr>
          <a:xfrm>
            <a:off x="958850" y="3011716"/>
            <a:ext cx="35862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b">
  <p:cSld name="Slide Layout 03b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40001" t="0"/>
          <a:stretch/>
        </p:blipFill>
        <p:spPr>
          <a:xfrm flipH="1">
            <a:off x="36512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 flipH="1">
            <a:off x="-19050" y="5139267"/>
            <a:ext cx="5372100" cy="1751505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350" y="5664200"/>
            <a:ext cx="9156700" cy="1218438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>
            <p:ph idx="2" type="pic"/>
          </p:nvPr>
        </p:nvSpPr>
        <p:spPr>
          <a:xfrm>
            <a:off x="4992431" y="824065"/>
            <a:ext cx="3434100" cy="45246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734546" y="1834634"/>
            <a:ext cx="3586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734546" y="2480892"/>
            <a:ext cx="3586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734546" y="3011716"/>
            <a:ext cx="35862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69" name="Google Shape;69;p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69959" y="6181823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0" name="Google Shape;70;p9"/>
          <p:cNvSpPr txBox="1"/>
          <p:nvPr>
            <p:ph type="ctrTitle"/>
          </p:nvPr>
        </p:nvSpPr>
        <p:spPr>
          <a:xfrm>
            <a:off x="697444" y="609602"/>
            <a:ext cx="7772400" cy="1947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tantia"/>
              <a:buNone/>
            </a:pP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COMP 490/L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Senior Design Project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Fall 2022 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Project Proposal</a:t>
            </a:r>
            <a:endParaRPr b="1" sz="4400"/>
          </a:p>
        </p:txBody>
      </p:sp>
      <p:sp>
        <p:nvSpPr>
          <p:cNvPr id="71" name="Google Shape;71;p9"/>
          <p:cNvSpPr txBox="1"/>
          <p:nvPr/>
        </p:nvSpPr>
        <p:spPr>
          <a:xfrm>
            <a:off x="1568599" y="3688135"/>
            <a:ext cx="6235402" cy="136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Name: </a:t>
            </a:r>
            <a:r>
              <a:rPr b="1" lang="en-US" sz="3600">
                <a:solidFill>
                  <a:schemeClr val="lt1"/>
                </a:solidFill>
              </a:rPr>
              <a:t>White Volley Girls</a:t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b="1" lang="en-US" sz="3600">
                <a:solidFill>
                  <a:schemeClr val="lt1"/>
                </a:solidFill>
              </a:rPr>
              <a:t>Christian Jarmon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1066800" y="4476750"/>
            <a:ext cx="7239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78" name="Google Shape;78;p1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9" name="Google Shape;79;p10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80" name="Google Shape;80;p10"/>
          <p:cNvSpPr txBox="1"/>
          <p:nvPr>
            <p:ph idx="4" type="body"/>
          </p:nvPr>
        </p:nvSpPr>
        <p:spPr>
          <a:xfrm>
            <a:off x="932329" y="841829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/>
              <a:t>Team Members</a:t>
            </a:r>
            <a:r>
              <a:rPr b="1" lang="en-US" sz="2200"/>
              <a:t> (overview)</a:t>
            </a:r>
            <a:endParaRPr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/>
              <a:t>Project Summary &amp; Impact</a:t>
            </a:r>
            <a:endParaRPr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/>
              <a:t>Project Approach</a:t>
            </a:r>
            <a:endParaRPr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/>
              <a:t>End for the night!</a:t>
            </a:r>
            <a:endParaRPr b="1" sz="2200"/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86" name="Google Shape;86;p1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88" name="Google Shape;88;p11"/>
          <p:cNvSpPr txBox="1"/>
          <p:nvPr>
            <p:ph idx="4" type="body"/>
          </p:nvPr>
        </p:nvSpPr>
        <p:spPr>
          <a:xfrm>
            <a:off x="932329" y="841829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/>
              <a:t>Christian Jarmon </a:t>
            </a:r>
            <a:r>
              <a:rPr b="1" lang="en-US" sz="2200"/>
              <a:t>(lead) - Backend Engineer</a:t>
            </a:r>
            <a:endParaRPr b="1" sz="22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Michael Balian - Frontend Engineer</a:t>
            </a:r>
            <a:endParaRPr b="1" sz="22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Nima Shafie - Backend Engineer</a:t>
            </a:r>
            <a:endParaRPr b="1" sz="22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David Huezo - </a:t>
            </a:r>
            <a:r>
              <a:rPr b="1" lang="en-US" sz="2200"/>
              <a:t>Frontend Engineer</a:t>
            </a:r>
            <a:endParaRPr b="1" sz="2200"/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94" name="Google Shape;94;p12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5" name="Google Shape;95;p12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Project Summary</a:t>
            </a:r>
            <a:endParaRPr/>
          </a:p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932329" y="841829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A CSUN Dashboard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Making the life of a CSUN student easier.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See all info about classes, professors, financial aid and professor ratings all in one place.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Allowing a student to effectively plan their semester, school year, or their complete CSUN journey all in one place.</a:t>
            </a:r>
            <a:endParaRPr b="1" sz="2200"/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2200"/>
              <a:t>Imagine the DPR, Registration Planner, Financial Aid info, and RMP all in one place.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2" name="Google Shape;102;p1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Project Importance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98825" y="978225"/>
            <a:ext cx="82494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FFFFFF"/>
                </a:solidFill>
              </a:rPr>
              <a:t>Has anyone here ever been screwed over by an advisor?</a:t>
            </a:r>
            <a:br>
              <a:rPr b="1" lang="en-US" sz="2200">
                <a:solidFill>
                  <a:srgbClr val="FFFFFF"/>
                </a:solidFill>
              </a:rPr>
            </a:b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Been told to take the </a:t>
            </a:r>
            <a:r>
              <a:rPr b="1" lang="en-US" sz="2200">
                <a:solidFill>
                  <a:srgbClr val="FFFFFF"/>
                </a:solidFill>
              </a:rPr>
              <a:t>wrong</a:t>
            </a:r>
            <a:r>
              <a:rPr b="1" lang="en-US" sz="2200">
                <a:solidFill>
                  <a:srgbClr val="FFFFFF"/>
                </a:solidFill>
              </a:rPr>
              <a:t> classes?</a:t>
            </a:r>
            <a:br>
              <a:rPr b="1" lang="en-US" sz="2200">
                <a:solidFill>
                  <a:srgbClr val="FFFFFF"/>
                </a:solidFill>
              </a:rPr>
            </a:b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Prerequisites</a:t>
            </a:r>
            <a:r>
              <a:rPr b="1" lang="en-US" sz="2200">
                <a:solidFill>
                  <a:srgbClr val="FFFFFF"/>
                </a:solidFill>
              </a:rPr>
              <a:t> not clear?</a:t>
            </a:r>
            <a:br>
              <a:rPr b="1" lang="en-US" sz="2200">
                <a:solidFill>
                  <a:srgbClr val="FFFFFF"/>
                </a:solidFill>
              </a:rPr>
            </a:b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Graduation delayed?</a:t>
            </a:r>
            <a:br>
              <a:rPr b="1" lang="en-US" sz="2200">
                <a:solidFill>
                  <a:srgbClr val="FFFFFF"/>
                </a:solidFill>
              </a:rPr>
            </a:b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Lost financial aid for any reason?</a:t>
            </a:r>
            <a:endParaRPr b="1" sz="22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0" name="Google Shape;110;p14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Project Impact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47875" y="794799"/>
            <a:ext cx="8249400" cy="3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FFFFFF"/>
                </a:solidFill>
              </a:rPr>
              <a:t>No more suffering from somebody else’s incompetence.</a:t>
            </a:r>
            <a:endParaRPr b="1" sz="22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b="1" lang="en-US" sz="2200">
                <a:solidFill>
                  <a:srgbClr val="FFFFFF"/>
                </a:solidFill>
              </a:rPr>
              <a:t>The defragmentation of info allowing for students to make the most optimal decisions towards finishing their education.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8" name="Google Shape;118;p15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Project Approach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875" y="794800"/>
            <a:ext cx="87633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FFFFFF"/>
                </a:solidFill>
              </a:rPr>
              <a:t>Tech Stack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b="1" lang="en-US" sz="2200">
                <a:solidFill>
                  <a:srgbClr val="FFFFFF"/>
                </a:solidFill>
              </a:rPr>
              <a:t>ReactJS (UI)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Rust (Rocket)/Python (Flask) (Backend </a:t>
            </a:r>
            <a:r>
              <a:rPr b="1" lang="en-US" sz="2200">
                <a:solidFill>
                  <a:srgbClr val="FFFFFF"/>
                </a:solidFill>
              </a:rPr>
              <a:t>Infrastructure</a:t>
            </a:r>
            <a:r>
              <a:rPr b="1" lang="en-US" sz="2200">
                <a:solidFill>
                  <a:srgbClr val="FFFFFF"/>
                </a:solidFill>
              </a:rPr>
              <a:t>)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MySQL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b="1" lang="en-US" sz="2200">
                <a:solidFill>
                  <a:srgbClr val="FFFFFF"/>
                </a:solidFill>
              </a:rPr>
              <a:t>Current Approach: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Data Aggregation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■"/>
            </a:pPr>
            <a:r>
              <a:rPr b="1" lang="en-US" sz="2200">
                <a:solidFill>
                  <a:srgbClr val="FFFFFF"/>
                </a:solidFill>
              </a:rPr>
              <a:t>Professors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■"/>
            </a:pPr>
            <a:r>
              <a:rPr b="1" lang="en-US" sz="2200">
                <a:solidFill>
                  <a:srgbClr val="FFFFFF"/>
                </a:solidFill>
              </a:rPr>
              <a:t>Majors and their </a:t>
            </a:r>
            <a:r>
              <a:rPr b="1" lang="en-US" sz="2200">
                <a:solidFill>
                  <a:srgbClr val="FFFFFF"/>
                </a:solidFill>
              </a:rPr>
              <a:t>requirements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■"/>
            </a:pPr>
            <a:r>
              <a:rPr b="1" lang="en-US" sz="2200">
                <a:solidFill>
                  <a:srgbClr val="FFFFFF"/>
                </a:solidFill>
              </a:rPr>
              <a:t>Courses offered in each major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■"/>
            </a:pPr>
            <a:r>
              <a:rPr b="1" lang="en-US" sz="2200">
                <a:solidFill>
                  <a:srgbClr val="FFFFFF"/>
                </a:solidFill>
              </a:rPr>
              <a:t>Finances regarding tuition, grants, scholarships, etc.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MySQL </a:t>
            </a:r>
            <a:r>
              <a:rPr b="1" lang="en-US" sz="2200">
                <a:solidFill>
                  <a:srgbClr val="FFFFFF"/>
                </a:solidFill>
              </a:rPr>
              <a:t>creation regarding schemas, indexing, and optimization.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Backend schemas regarding APIs and Routing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Frontend Design exploration. 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6" name="Google Shape;126;p16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251497" y="2203025"/>
            <a:ext cx="63882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eSixtyOverNintey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