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2466975"/>
  <p:embeddedFontLst>
    <p:embeddedFont>
      <p:font typeface="Constanti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mdHVQ8WNfgWuKCgYioFsb7Gc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regular.fntdata"/><Relationship Id="rId25" Type="http://schemas.openxmlformats.org/officeDocument/2006/relationships/slide" Target="slides/slide20.xml"/><Relationship Id="rId28" Type="http://schemas.openxmlformats.org/officeDocument/2006/relationships/font" Target="fonts/Constantia-italic.fntdata"/><Relationship Id="rId27" Type="http://schemas.openxmlformats.org/officeDocument/2006/relationships/font" Target="fonts/Constanti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99d894fb7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a99d894fb7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Michael</a:t>
            </a:r>
            <a:endParaRPr/>
          </a:p>
        </p:txBody>
      </p:sp>
      <p:sp>
        <p:nvSpPr>
          <p:cNvPr id="149" name="Google Shape;149;g1a99d894fb7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99d894fb7_0_29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a99d894fb7_0_29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Michael</a:t>
            </a:r>
            <a:endParaRPr/>
          </a:p>
        </p:txBody>
      </p:sp>
      <p:sp>
        <p:nvSpPr>
          <p:cNvPr id="156" name="Google Shape;156;g1a99d894fb7_0_29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680b672dc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a680b672dc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163" name="Google Shape;163;g1a680b672dc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99d894fb7_0_16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a99d894fb7_0_16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Nima</a:t>
            </a:r>
            <a:endParaRPr/>
          </a:p>
        </p:txBody>
      </p:sp>
      <p:sp>
        <p:nvSpPr>
          <p:cNvPr id="171" name="Google Shape;171;g1a99d894fb7_0_16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2c85ef280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b2c85ef280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85" name="Google Shape;185;g1b2c85ef280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99d894fb7_0_8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a99d894fb7_0_8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92" name="Google Shape;192;g1a99d894fb7_0_8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d2f5f5737_0_25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9d2f5f5737_0_25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9d2f5f5737_0_25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d2f5f5737_0_33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9d2f5f5737_0_33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9d2f5f5737_0_33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dcdc0508_0_2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a4dcdc0508_0_2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4dcdc0508_0_2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dcdc0508_0_7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a4dcdc0508_0_7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a4dcdc0508_0_7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Red.jpg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615622"/>
            <a:ext cx="7772400" cy="1113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371600" y="1589375"/>
            <a:ext cx="6400800" cy="51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/>
        </p:nvSpPr>
        <p:spPr>
          <a:xfrm>
            <a:off x="457200" y="6070600"/>
            <a:ext cx="11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>
            <p:ph idx="2" type="pic"/>
          </p:nvPr>
        </p:nvSpPr>
        <p:spPr>
          <a:xfrm>
            <a:off x="-35990" y="2238330"/>
            <a:ext cx="9195479" cy="464507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2"/>
          <p:cNvSpPr txBox="1"/>
          <p:nvPr/>
        </p:nvSpPr>
        <p:spPr>
          <a:xfrm>
            <a:off x="9899650" y="5113867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">
  <p:cSld name="Slide Layout 03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37909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/>
          <p:nvPr/>
        </p:nvSpPr>
        <p:spPr>
          <a:xfrm flipH="1">
            <a:off x="-190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">
  <p:cSld name="Slide Layout 0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/>
          <p:nvPr>
            <p:ph idx="2" type="pic"/>
          </p:nvPr>
        </p:nvSpPr>
        <p:spPr>
          <a:xfrm>
            <a:off x="-25400" y="-36629"/>
            <a:ext cx="3954964" cy="6962363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4840287" y="1758435"/>
            <a:ext cx="3586163" cy="646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0202"/>
              </a:buClr>
              <a:buSzPts val="2800"/>
              <a:buFont typeface="Arial"/>
              <a:buNone/>
              <a:defRPr>
                <a:solidFill>
                  <a:srgbClr val="E802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b">
  <p:cSld name="Slide Layout 01b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5" name="Google Shape;35;p15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4826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/>
          <p:nvPr>
            <p:ph idx="2" type="pic"/>
          </p:nvPr>
        </p:nvSpPr>
        <p:spPr>
          <a:xfrm>
            <a:off x="5227137" y="1"/>
            <a:ext cx="3942101" cy="6861367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1699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3" type="body"/>
          </p:nvPr>
        </p:nvSpPr>
        <p:spPr>
          <a:xfrm>
            <a:off x="11699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4" type="body"/>
          </p:nvPr>
        </p:nvSpPr>
        <p:spPr>
          <a:xfrm>
            <a:off x="11699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">
  <p:cSld name="Slide Layout 0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1" name="Google Shape;41;p16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/>
          <p:nvPr>
            <p:ph idx="2" type="pic"/>
          </p:nvPr>
        </p:nvSpPr>
        <p:spPr>
          <a:xfrm>
            <a:off x="0" y="0"/>
            <a:ext cx="3935464" cy="343127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6"/>
          <p:cNvSpPr/>
          <p:nvPr>
            <p:ph idx="3" type="pic"/>
          </p:nvPr>
        </p:nvSpPr>
        <p:spPr>
          <a:xfrm>
            <a:off x="-14637" y="3423706"/>
            <a:ext cx="3942088" cy="347911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5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b">
  <p:cSld name="Slide Layout 02b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8" name="Google Shape;48;p17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5016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7"/>
          <p:cNvSpPr/>
          <p:nvPr>
            <p:ph idx="2" type="pic"/>
          </p:nvPr>
        </p:nvSpPr>
        <p:spPr>
          <a:xfrm>
            <a:off x="5214437" y="2"/>
            <a:ext cx="3949660" cy="3439741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/>
          <p:nvPr>
            <p:ph idx="3" type="pic"/>
          </p:nvPr>
        </p:nvSpPr>
        <p:spPr>
          <a:xfrm>
            <a:off x="5220361" y="3440641"/>
            <a:ext cx="3919411" cy="346218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958850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958850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5" type="body"/>
          </p:nvPr>
        </p:nvSpPr>
        <p:spPr>
          <a:xfrm>
            <a:off x="958850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b">
  <p:cSld name="Slide Layout 03b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5" name="Google Shape;55;p18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36512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8"/>
          <p:cNvSpPr/>
          <p:nvPr/>
        </p:nvSpPr>
        <p:spPr>
          <a:xfrm flipH="1">
            <a:off x="-190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8"/>
          <p:cNvSpPr/>
          <p:nvPr/>
        </p:nvSpPr>
        <p:spPr>
          <a:xfrm>
            <a:off x="63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8"/>
          <p:cNvSpPr/>
          <p:nvPr>
            <p:ph idx="2" type="pic"/>
          </p:nvPr>
        </p:nvSpPr>
        <p:spPr>
          <a:xfrm>
            <a:off x="4992431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734546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734546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734546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67" name="Google Shape;67;p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69959" y="6181823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8" name="Google Shape;68;p1"/>
          <p:cNvSpPr txBox="1"/>
          <p:nvPr>
            <p:ph type="ctrTitle"/>
          </p:nvPr>
        </p:nvSpPr>
        <p:spPr>
          <a:xfrm>
            <a:off x="400264" y="609602"/>
            <a:ext cx="7772400" cy="2421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tantia"/>
              <a:buNone/>
            </a:pP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COMP 490/L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Senior Design Project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Fall 2022 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490/L Project Presentation</a:t>
            </a:r>
            <a:endParaRPr b="1" sz="4400"/>
          </a:p>
        </p:txBody>
      </p:sp>
      <p:sp>
        <p:nvSpPr>
          <p:cNvPr id="69" name="Google Shape;69;p1"/>
          <p:cNvSpPr txBox="1"/>
          <p:nvPr/>
        </p:nvSpPr>
        <p:spPr>
          <a:xfrm>
            <a:off x="1568599" y="3688135"/>
            <a:ext cx="6235402" cy="136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Name: </a:t>
            </a:r>
            <a:r>
              <a:rPr b="1" lang="en-US" sz="3600">
                <a:solidFill>
                  <a:schemeClr val="lt1"/>
                </a:solidFill>
              </a:rPr>
              <a:t>White Volley Girls</a:t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b="1" lang="en-US" sz="3600">
                <a:solidFill>
                  <a:schemeClr val="lt1"/>
                </a:solidFill>
              </a:rPr>
              <a:t>Christian Jarmon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066800" y="4476750"/>
            <a:ext cx="7239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40" name="Google Shape;140;p6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Overview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5615198" y="794801"/>
            <a:ext cx="29823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&lt;= Components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75" y="860600"/>
            <a:ext cx="52673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088" y="3213275"/>
            <a:ext cx="56769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3213275"/>
            <a:ext cx="34671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Sequence Diagram =&gt; 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51" name="Google Shape;151;g1a99d894fb7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2" name="Google Shape;152;g1a99d894fb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64974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58" name="Google Shape;158;g1a99d894fb7_0_29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9" name="Google Shape;159;g1a99d894fb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86400"/>
            <a:ext cx="9143999" cy="51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65" name="Google Shape;165;g1a680b672dc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6" name="Google Shape;166;g1a680b672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50" y="234563"/>
            <a:ext cx="441986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a680b672d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426" y="211400"/>
            <a:ext cx="3757926" cy="6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73" name="Google Shape;173;g1a99d894fb7_0_16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4" name="Google Shape;174;g1a99d894fb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6064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0" name="Google Shape;180;p7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498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7" name="Google Shape;187;g1b2c85ef280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8" name="Google Shape;188;g1b2c85ef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62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94" name="Google Shape;194;g1a99d894fb7_0_8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g1a99d894fb7_0_8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a99d894fb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0"/>
            <a:ext cx="8952700" cy="68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a99d894fb7_0_8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03" name="Google Shape;203;p8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4" name="Google Shape;204;p8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11" name="Google Shape;211;p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Progress and Future Work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2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ability to make Accounts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saving of planned schedules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user to input already taken classes.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 planning feature using AI.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based on user’s academic preference and performance of previous classes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UI/UX</a:t>
            </a:r>
            <a:endParaRPr b="1" sz="2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it pretty.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76" name="Google Shape;76;p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sz="2800">
              <a:solidFill>
                <a:srgbClr val="D00D2D"/>
              </a:solidFill>
            </a:endParaRPr>
          </a:p>
        </p:txBody>
      </p:sp>
      <p:sp>
        <p:nvSpPr>
          <p:cNvPr id="78" name="Google Shape;78;p2"/>
          <p:cNvSpPr txBox="1"/>
          <p:nvPr>
            <p:ph idx="3" type="body"/>
          </p:nvPr>
        </p:nvSpPr>
        <p:spPr>
          <a:xfrm>
            <a:off x="984828" y="919676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Project Overview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Problem Definition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Application Samples 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Software overview diagram and explanation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Sample Code Snippets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App Demo </a:t>
            </a:r>
            <a:endParaRPr b="1" sz="2100"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Progress and Future Work 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Questions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19" name="Google Shape;219;p1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0" name="Google Shape;220;p10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253135" y="971550"/>
            <a:ext cx="63881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estion mark on green pastel background"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95347"/>
            <a:ext cx="9144000" cy="391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84" name="Google Shape;84;p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86" name="Google Shape;86;p3"/>
          <p:cNvSpPr txBox="1"/>
          <p:nvPr>
            <p:ph idx="3" type="body"/>
          </p:nvPr>
        </p:nvSpPr>
        <p:spPr>
          <a:xfrm>
            <a:off x="932329" y="841829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A web-based set of tools and utilities for CSUN students and advisors to effectively plan and explore classes, schedules, professors, and majors provided by the university.</a:t>
            </a:r>
            <a:endParaRPr b="1" sz="2200"/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92" name="Google Shape;92;p4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/>
          </a:p>
        </p:txBody>
      </p:sp>
      <p:sp>
        <p:nvSpPr>
          <p:cNvPr id="94" name="Google Shape;94;p4"/>
          <p:cNvSpPr txBox="1"/>
          <p:nvPr>
            <p:ph idx="3" type="body"/>
          </p:nvPr>
        </p:nvSpPr>
        <p:spPr>
          <a:xfrm>
            <a:off x="932329" y="841829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Our goal was to gather, defragment, and organize all the information of catalogs, professors, majors, and school rules/guidelines.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Allows any and all to effectively plan one’s journey traversing CSUN.</a:t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0" name="Google Shape;100;p5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0" y="758775"/>
            <a:ext cx="9144000" cy="434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8" name="Google Shape;108;g19d2f5f5737_0_25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g19d2f5f5737_0_25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10" name="Google Shape;110;g19d2f5f573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3856"/>
            <a:ext cx="9144000" cy="426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6" name="Google Shape;116;g19d2f5f5737_0_33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7" name="Google Shape;117;g19d2f5f5737_0_33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18" name="Google Shape;118;g19d2f5f5737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50" y="1008109"/>
            <a:ext cx="8839202" cy="48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4" name="Google Shape;124;g1a4dcdc0508_0_2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5" name="Google Shape;125;g1a4dcdc0508_0_2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26" name="Google Shape;126;g1a4dcdc0508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00" y="1008109"/>
            <a:ext cx="7554007" cy="515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2" name="Google Shape;132;g1a4dcdc0508_0_7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g1a4dcdc0508_0_7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34" name="Google Shape;134;g1a4dcdc050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0509"/>
            <a:ext cx="8483743" cy="48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eSixtyOverNintey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2015-05-15T13:04:53Z</dcterms:created>
  <dc:creator>Richard Chambers</dc:creator>
</cp:coreProperties>
</file>