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buJTB1aI08cWoWnf5QqCnEmtC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polarity protection, upper voltage protection, generator will provide 3-20 V depending on wind speed, buck converter will lower to 3.3V</a:t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15de4dab4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15de4da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15de4dab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15de4dab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/>
              <a:t>Creating STEM Contents: Wind Power</a:t>
            </a:r>
            <a:br>
              <a:rPr lang="en-US" sz="2800"/>
            </a:br>
            <a:br>
              <a:rPr lang="en-US" sz="2800"/>
            </a:br>
            <a:r>
              <a:rPr lang="en-US" sz="2800"/>
              <a:t>Christian Kirk, Lyndon Li, Samuel Tando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/>
              <a:t>Sponsor: Wonhyeok Jang 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Problem statement:</a:t>
            </a:r>
            <a:endParaRPr sz="2400"/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movement towards zero emission, renewable energy sources in the power sector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educate future generation about combating climate change </a:t>
            </a:r>
            <a:endParaRPr sz="23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Our Wind power system will: </a:t>
            </a:r>
            <a:endParaRPr sz="2800"/>
          </a:p>
          <a:p>
            <a:pPr indent="-374650" lvl="0" marL="457200" rtl="0" algn="l">
              <a:spcBef>
                <a:spcPts val="56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teach kids about how energy is generated from the wind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increase exposure to the STEM field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small, highly portable</a:t>
            </a:r>
            <a:endParaRPr sz="2300"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750" y="253350"/>
            <a:ext cx="1887027" cy="1887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b="15170" l="5734" r="25758" t="16213"/>
          <a:stretch/>
        </p:blipFill>
        <p:spPr>
          <a:xfrm>
            <a:off x="393402" y="2515600"/>
            <a:ext cx="8750601" cy="32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Subsystems: AC-DC Converter and Buck Converter</a:t>
            </a:r>
            <a:endParaRPr/>
          </a:p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AC-DC Converter will convert AC input from generator to DC output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Buck converter will step down high DC input to 3.3V output for load</a:t>
            </a:r>
            <a:endParaRPr/>
          </a:p>
        </p:txBody>
      </p:sp>
      <p:pic>
        <p:nvPicPr>
          <p:cNvPr id="76" name="Google Shape;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25" y="4847326"/>
            <a:ext cx="3410299" cy="171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15de4dab4_1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Subsystems: Microcontroller Unit</a:t>
            </a:r>
            <a:endParaRPr/>
          </a:p>
        </p:txBody>
      </p:sp>
      <p:sp>
        <p:nvSpPr>
          <p:cNvPr id="82" name="Google Shape;82;g2115de4dab4_1_1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Will receive input readings from the AC/DC converter as well as the Battery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Will output monitor readings to the App via bluetooth and send a signal to the step down converter when battery level is near full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15de4dab4_1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Subsystems: Mobile Application</a:t>
            </a:r>
            <a:endParaRPr/>
          </a:p>
        </p:txBody>
      </p:sp>
      <p:sp>
        <p:nvSpPr>
          <p:cNvPr id="88" name="Google Shape;88;g2115de4dab4_1_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Android device will connect to the MCU via Bluetooth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Display sensor data from the MCU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g2115de4dab4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975" y="4201425"/>
            <a:ext cx="1640051" cy="192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4833"/>
            <a:ext cx="8839204" cy="29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0563"/>
            <a:ext cx="9144001" cy="33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