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24" r:id="rId3"/>
    <p:sldId id="273" r:id="rId4"/>
    <p:sldId id="256" r:id="rId5"/>
    <p:sldId id="257" r:id="rId6"/>
    <p:sldId id="278" r:id="rId7"/>
    <p:sldId id="286" r:id="rId8"/>
    <p:sldId id="289" r:id="rId9"/>
    <p:sldId id="307" r:id="rId10"/>
    <p:sldId id="310" r:id="rId11"/>
    <p:sldId id="32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25/03/2018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A24E24E-A0B8-4268-A122-FF5C56FEAF63}"/>
              </a:ext>
            </a:extLst>
          </p:cNvPr>
          <p:cNvCxnSpPr>
            <a:cxnSpLocks/>
          </p:cNvCxnSpPr>
          <p:nvPr/>
        </p:nvCxnSpPr>
        <p:spPr>
          <a:xfrm flipV="1">
            <a:off x="1339268" y="332656"/>
            <a:ext cx="0" cy="4896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9EAC33B-60A1-464D-9859-E12BEA7BDCCF}"/>
              </a:ext>
            </a:extLst>
          </p:cNvPr>
          <p:cNvSpPr txBox="1"/>
          <p:nvPr/>
        </p:nvSpPr>
        <p:spPr>
          <a:xfrm>
            <a:off x="1396021" y="666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C9589A4-1439-49B1-A3C2-E2EB7406CCBE}"/>
              </a:ext>
            </a:extLst>
          </p:cNvPr>
          <p:cNvCxnSpPr>
            <a:cxnSpLocks/>
          </p:cNvCxnSpPr>
          <p:nvPr/>
        </p:nvCxnSpPr>
        <p:spPr>
          <a:xfrm>
            <a:off x="979228" y="522920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A15D6C0-DEF7-4744-B485-92C80E55D7C2}"/>
              </a:ext>
            </a:extLst>
          </p:cNvPr>
          <p:cNvSpPr txBox="1"/>
          <p:nvPr/>
        </p:nvSpPr>
        <p:spPr>
          <a:xfrm>
            <a:off x="374619" y="50445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0.5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023A8EE-2229-4863-AB84-4644580CFA2F}"/>
              </a:ext>
            </a:extLst>
          </p:cNvPr>
          <p:cNvCxnSpPr/>
          <p:nvPr/>
        </p:nvCxnSpPr>
        <p:spPr>
          <a:xfrm>
            <a:off x="1187624" y="4725144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FE96F0-9EDB-49EC-AB6B-FE36EF7EAF04}"/>
              </a:ext>
            </a:extLst>
          </p:cNvPr>
          <p:cNvCxnSpPr/>
          <p:nvPr/>
        </p:nvCxnSpPr>
        <p:spPr>
          <a:xfrm>
            <a:off x="1187624" y="4293096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705BA55-5202-4BF9-9D37-F16DE7938474}"/>
              </a:ext>
            </a:extLst>
          </p:cNvPr>
          <p:cNvCxnSpPr>
            <a:cxnSpLocks/>
          </p:cNvCxnSpPr>
          <p:nvPr/>
        </p:nvCxnSpPr>
        <p:spPr>
          <a:xfrm>
            <a:off x="1179996" y="3933056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0039611-029D-4015-9FC7-10D52DB4469C}"/>
              </a:ext>
            </a:extLst>
          </p:cNvPr>
          <p:cNvCxnSpPr>
            <a:cxnSpLocks/>
          </p:cNvCxnSpPr>
          <p:nvPr/>
        </p:nvCxnSpPr>
        <p:spPr>
          <a:xfrm>
            <a:off x="1179996" y="3501008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43ADC3B-385F-4D92-9A90-A606FEAD1D69}"/>
              </a:ext>
            </a:extLst>
          </p:cNvPr>
          <p:cNvCxnSpPr/>
          <p:nvPr/>
        </p:nvCxnSpPr>
        <p:spPr>
          <a:xfrm>
            <a:off x="1195252" y="3085174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CF6E0EA-19CB-4636-9D9B-566D8C801B50}"/>
              </a:ext>
            </a:extLst>
          </p:cNvPr>
          <p:cNvCxnSpPr/>
          <p:nvPr/>
        </p:nvCxnSpPr>
        <p:spPr>
          <a:xfrm>
            <a:off x="1195252" y="2653126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8073375-97DD-4AED-90CB-5753B9742AB2}"/>
              </a:ext>
            </a:extLst>
          </p:cNvPr>
          <p:cNvCxnSpPr>
            <a:cxnSpLocks/>
          </p:cNvCxnSpPr>
          <p:nvPr/>
        </p:nvCxnSpPr>
        <p:spPr>
          <a:xfrm>
            <a:off x="1187624" y="2293086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161EDDD-A885-482C-AABE-BFFABD84690D}"/>
              </a:ext>
            </a:extLst>
          </p:cNvPr>
          <p:cNvCxnSpPr>
            <a:cxnSpLocks/>
          </p:cNvCxnSpPr>
          <p:nvPr/>
        </p:nvCxnSpPr>
        <p:spPr>
          <a:xfrm>
            <a:off x="1187624" y="1861038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6440301-C60F-4BC5-8B10-4831CAFE7450}"/>
              </a:ext>
            </a:extLst>
          </p:cNvPr>
          <p:cNvCxnSpPr>
            <a:cxnSpLocks/>
          </p:cNvCxnSpPr>
          <p:nvPr/>
        </p:nvCxnSpPr>
        <p:spPr>
          <a:xfrm>
            <a:off x="1196820" y="1484784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32C8707-DA78-450D-A126-FCB3B9833143}"/>
              </a:ext>
            </a:extLst>
          </p:cNvPr>
          <p:cNvCxnSpPr>
            <a:cxnSpLocks/>
          </p:cNvCxnSpPr>
          <p:nvPr/>
        </p:nvCxnSpPr>
        <p:spPr>
          <a:xfrm>
            <a:off x="1196820" y="1052736"/>
            <a:ext cx="30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5DFF9B2-9F81-4105-B4B3-BE9A16764ED9}"/>
              </a:ext>
            </a:extLst>
          </p:cNvPr>
          <p:cNvSpPr txBox="1"/>
          <p:nvPr/>
        </p:nvSpPr>
        <p:spPr>
          <a:xfrm>
            <a:off x="403473" y="45404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9B664B7-640E-42C4-91AD-664F53211451}"/>
              </a:ext>
            </a:extLst>
          </p:cNvPr>
          <p:cNvSpPr txBox="1"/>
          <p:nvPr/>
        </p:nvSpPr>
        <p:spPr>
          <a:xfrm>
            <a:off x="401409" y="4103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852B9F9-41EB-4300-883F-5C5AFE622B31}"/>
              </a:ext>
            </a:extLst>
          </p:cNvPr>
          <p:cNvSpPr txBox="1"/>
          <p:nvPr/>
        </p:nvSpPr>
        <p:spPr>
          <a:xfrm>
            <a:off x="443504" y="8680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65AD7BFD-0804-418F-97B8-C3E2D4172DF6}"/>
              </a:ext>
            </a:extLst>
          </p:cNvPr>
          <p:cNvCxnSpPr/>
          <p:nvPr/>
        </p:nvCxnSpPr>
        <p:spPr>
          <a:xfrm>
            <a:off x="1195252" y="454047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B739176-7A35-48D5-A60C-E64C8C57EB5F}"/>
              </a:ext>
            </a:extLst>
          </p:cNvPr>
          <p:cNvSpPr txBox="1"/>
          <p:nvPr/>
        </p:nvSpPr>
        <p:spPr>
          <a:xfrm>
            <a:off x="2009571" y="434372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PgMin</a:t>
            </a:r>
            <a:endParaRPr lang="fr-FR" dirty="0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E6F6CEDF-28A4-4D56-BFD0-890C22B7C96D}"/>
              </a:ext>
            </a:extLst>
          </p:cNvPr>
          <p:cNvCxnSpPr>
            <a:cxnSpLocks/>
          </p:cNvCxnSpPr>
          <p:nvPr/>
        </p:nvCxnSpPr>
        <p:spPr>
          <a:xfrm>
            <a:off x="1195252" y="206084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3CB34393-39DB-4111-8760-998550078830}"/>
              </a:ext>
            </a:extLst>
          </p:cNvPr>
          <p:cNvSpPr txBox="1"/>
          <p:nvPr/>
        </p:nvSpPr>
        <p:spPr>
          <a:xfrm>
            <a:off x="2131356" y="1850154"/>
            <a:ext cx="8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PgMax</a:t>
            </a:r>
            <a:endParaRPr lang="fr-FR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F9D45F4-2B5C-48FE-A5A7-7F0E944BE484}"/>
              </a:ext>
            </a:extLst>
          </p:cNvPr>
          <p:cNvCxnSpPr>
            <a:cxnSpLocks/>
          </p:cNvCxnSpPr>
          <p:nvPr/>
        </p:nvCxnSpPr>
        <p:spPr>
          <a:xfrm flipV="1">
            <a:off x="4363604" y="332656"/>
            <a:ext cx="0" cy="508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42C05071-C4BC-4537-9FFB-6D85C7A132E0}"/>
              </a:ext>
            </a:extLst>
          </p:cNvPr>
          <p:cNvSpPr txBox="1"/>
          <p:nvPr/>
        </p:nvSpPr>
        <p:spPr>
          <a:xfrm>
            <a:off x="4531284" y="6669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LogP</a:t>
            </a:r>
            <a:r>
              <a:rPr lang="fr-FR" dirty="0"/>
              <a:t> = Log(P)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411791D-16B4-4F23-B68F-04EF29A21E79}"/>
              </a:ext>
            </a:extLst>
          </p:cNvPr>
          <p:cNvCxnSpPr>
            <a:cxnSpLocks/>
          </p:cNvCxnSpPr>
          <p:nvPr/>
        </p:nvCxnSpPr>
        <p:spPr>
          <a:xfrm>
            <a:off x="1331640" y="5157192"/>
            <a:ext cx="3031964" cy="2566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E64510E2-CD33-4874-9A3E-2E3ABD3FADF4}"/>
              </a:ext>
            </a:extLst>
          </p:cNvPr>
          <p:cNvSpPr txBox="1"/>
          <p:nvPr/>
        </p:nvSpPr>
        <p:spPr>
          <a:xfrm>
            <a:off x="4355209" y="5242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0BB1E78-0FAA-4C43-9E39-41F03DFE3D07}"/>
              </a:ext>
            </a:extLst>
          </p:cNvPr>
          <p:cNvCxnSpPr>
            <a:cxnSpLocks/>
          </p:cNvCxnSpPr>
          <p:nvPr/>
        </p:nvCxnSpPr>
        <p:spPr>
          <a:xfrm flipV="1">
            <a:off x="1327443" y="3170458"/>
            <a:ext cx="2928149" cy="1550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C493DB7-D44E-4788-A713-F6C4E5900350}"/>
              </a:ext>
            </a:extLst>
          </p:cNvPr>
          <p:cNvCxnSpPr/>
          <p:nvPr/>
        </p:nvCxnSpPr>
        <p:spPr>
          <a:xfrm>
            <a:off x="4255592" y="3085174"/>
            <a:ext cx="275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1DFC4DF0-9378-4D2B-AB9F-534AAFC1F9FB}"/>
              </a:ext>
            </a:extLst>
          </p:cNvPr>
          <p:cNvSpPr txBox="1"/>
          <p:nvPr/>
        </p:nvSpPr>
        <p:spPr>
          <a:xfrm>
            <a:off x="4592986" y="2863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5CC4BB-55F4-473F-8D91-35750A65259E}"/>
              </a:ext>
            </a:extLst>
          </p:cNvPr>
          <p:cNvCxnSpPr/>
          <p:nvPr/>
        </p:nvCxnSpPr>
        <p:spPr>
          <a:xfrm>
            <a:off x="4237850" y="1196848"/>
            <a:ext cx="275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05564F7-368C-411D-9367-D8EBF349AA1B}"/>
              </a:ext>
            </a:extLst>
          </p:cNvPr>
          <p:cNvCxnSpPr>
            <a:cxnSpLocks/>
          </p:cNvCxnSpPr>
          <p:nvPr/>
        </p:nvCxnSpPr>
        <p:spPr>
          <a:xfrm>
            <a:off x="1568650" y="1039390"/>
            <a:ext cx="2669200" cy="1493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D8019B1-C16C-4D10-98A6-949DE99A7300}"/>
              </a:ext>
            </a:extLst>
          </p:cNvPr>
          <p:cNvSpPr txBox="1"/>
          <p:nvPr/>
        </p:nvSpPr>
        <p:spPr>
          <a:xfrm>
            <a:off x="4562902" y="103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74CA0291-5E6D-4246-B715-651B63D379B2}"/>
              </a:ext>
            </a:extLst>
          </p:cNvPr>
          <p:cNvSpPr txBox="1"/>
          <p:nvPr/>
        </p:nvSpPr>
        <p:spPr>
          <a:xfrm>
            <a:off x="3383982" y="468187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LogPMin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50CC4A-7B5D-47EC-8516-31305455F380}"/>
              </a:ext>
            </a:extLst>
          </p:cNvPr>
          <p:cNvSpPr txBox="1"/>
          <p:nvPr/>
        </p:nvSpPr>
        <p:spPr>
          <a:xfrm>
            <a:off x="4363603" y="1974514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LogPMax</a:t>
            </a:r>
            <a:endParaRPr lang="fr-FR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69CA9B30-79F7-4A1E-966A-4926641B89EA}"/>
              </a:ext>
            </a:extLst>
          </p:cNvPr>
          <p:cNvCxnSpPr/>
          <p:nvPr/>
        </p:nvCxnSpPr>
        <p:spPr>
          <a:xfrm>
            <a:off x="4237850" y="2293086"/>
            <a:ext cx="268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AFC1E253-3BC9-418E-8B5B-8F05555450AB}"/>
              </a:ext>
            </a:extLst>
          </p:cNvPr>
          <p:cNvSpPr txBox="1"/>
          <p:nvPr/>
        </p:nvSpPr>
        <p:spPr>
          <a:xfrm>
            <a:off x="820113" y="6021288"/>
            <a:ext cx="49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LogP</a:t>
            </a:r>
            <a:r>
              <a:rPr lang="fr-FR" dirty="0"/>
              <a:t> = (y-</a:t>
            </a:r>
            <a:r>
              <a:rPr lang="fr-FR" dirty="0" err="1"/>
              <a:t>ymin</a:t>
            </a:r>
            <a:r>
              <a:rPr lang="fr-FR" dirty="0"/>
              <a:t>)  (</a:t>
            </a:r>
            <a:r>
              <a:rPr lang="fr-FR" dirty="0" err="1"/>
              <a:t>LogPMax</a:t>
            </a:r>
            <a:r>
              <a:rPr lang="fr-FR" dirty="0"/>
              <a:t> -  </a:t>
            </a:r>
            <a:r>
              <a:rPr lang="fr-FR" dirty="0" err="1"/>
              <a:t>LogPmin</a:t>
            </a:r>
            <a:r>
              <a:rPr lang="fr-FR" dirty="0"/>
              <a:t>)   +  </a:t>
            </a:r>
            <a:r>
              <a:rPr lang="fr-FR" dirty="0" err="1"/>
              <a:t>LogPmin</a:t>
            </a:r>
            <a:endParaRPr lang="fr-FR" dirty="0"/>
          </a:p>
          <a:p>
            <a:r>
              <a:rPr lang="fr-FR" dirty="0"/>
              <a:t>                                    (</a:t>
            </a:r>
            <a:r>
              <a:rPr lang="fr-FR" dirty="0" err="1"/>
              <a:t>ymax</a:t>
            </a:r>
            <a:r>
              <a:rPr lang="fr-FR" dirty="0"/>
              <a:t> - </a:t>
            </a:r>
            <a:r>
              <a:rPr lang="fr-FR" dirty="0" err="1"/>
              <a:t>ymin</a:t>
            </a:r>
            <a:r>
              <a:rPr lang="fr-FR" dirty="0"/>
              <a:t>)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7EA3CDD0-F341-4828-8111-792414485FB4}"/>
              </a:ext>
            </a:extLst>
          </p:cNvPr>
          <p:cNvCxnSpPr/>
          <p:nvPr/>
        </p:nvCxnSpPr>
        <p:spPr>
          <a:xfrm>
            <a:off x="6811876" y="5229200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F2366CCD-1012-4931-B6AA-1134A70F6249}"/>
              </a:ext>
            </a:extLst>
          </p:cNvPr>
          <p:cNvSpPr txBox="1"/>
          <p:nvPr/>
        </p:nvSpPr>
        <p:spPr>
          <a:xfrm>
            <a:off x="8611661" y="52425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BEB885E-6722-4C05-B4BE-B1EF3F2AABEE}"/>
              </a:ext>
            </a:extLst>
          </p:cNvPr>
          <p:cNvSpPr txBox="1"/>
          <p:nvPr/>
        </p:nvSpPr>
        <p:spPr>
          <a:xfrm>
            <a:off x="3955073" y="562522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ymin</a:t>
            </a:r>
            <a:endParaRPr lang="fr-FR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91888F6C-BE46-4D3F-B884-8865D9205F64}"/>
              </a:ext>
            </a:extLst>
          </p:cNvPr>
          <p:cNvSpPr txBox="1"/>
          <p:nvPr/>
        </p:nvSpPr>
        <p:spPr>
          <a:xfrm>
            <a:off x="6818865" y="5629126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ymax</a:t>
            </a:r>
            <a:endParaRPr lang="fr-FR" dirty="0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B31983F-101C-484B-8F1B-BEAD5B5D39D0}"/>
              </a:ext>
            </a:extLst>
          </p:cNvPr>
          <p:cNvCxnSpPr>
            <a:cxnSpLocks/>
          </p:cNvCxnSpPr>
          <p:nvPr/>
        </p:nvCxnSpPr>
        <p:spPr>
          <a:xfrm flipV="1">
            <a:off x="4342312" y="2275092"/>
            <a:ext cx="2817095" cy="26840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A69CC143-FD96-42B4-8DA0-713D5EED6B95}"/>
              </a:ext>
            </a:extLst>
          </p:cNvPr>
          <p:cNvCxnSpPr/>
          <p:nvPr/>
        </p:nvCxnSpPr>
        <p:spPr>
          <a:xfrm>
            <a:off x="7159407" y="2293086"/>
            <a:ext cx="0" cy="3120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CC316317-74DC-4906-A1AD-F62D86357CAA}"/>
              </a:ext>
            </a:extLst>
          </p:cNvPr>
          <p:cNvCxnSpPr>
            <a:cxnSpLocks/>
          </p:cNvCxnSpPr>
          <p:nvPr/>
        </p:nvCxnSpPr>
        <p:spPr>
          <a:xfrm>
            <a:off x="4279040" y="2293086"/>
            <a:ext cx="2880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3A11736-8E77-4E4A-8586-57E3AE82D7CB}"/>
              </a:ext>
            </a:extLst>
          </p:cNvPr>
          <p:cNvCxnSpPr/>
          <p:nvPr/>
        </p:nvCxnSpPr>
        <p:spPr>
          <a:xfrm>
            <a:off x="1327443" y="2060848"/>
            <a:ext cx="3027766" cy="2322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88BEC9D-5386-4236-9939-BC499216BA97}"/>
              </a:ext>
            </a:extLst>
          </p:cNvPr>
          <p:cNvCxnSpPr>
            <a:cxnSpLocks/>
          </p:cNvCxnSpPr>
          <p:nvPr/>
        </p:nvCxnSpPr>
        <p:spPr>
          <a:xfrm>
            <a:off x="1346896" y="4553825"/>
            <a:ext cx="2992530" cy="44042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D0AD9986-26FC-46BE-BA0C-380E111F29CB}"/>
              </a:ext>
            </a:extLst>
          </p:cNvPr>
          <p:cNvCxnSpPr/>
          <p:nvPr/>
        </p:nvCxnSpPr>
        <p:spPr>
          <a:xfrm>
            <a:off x="2339752" y="6309320"/>
            <a:ext cx="2191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7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A24E24E-A0B8-4268-A122-FF5C56FEAF63}"/>
              </a:ext>
            </a:extLst>
          </p:cNvPr>
          <p:cNvCxnSpPr>
            <a:cxnSpLocks/>
          </p:cNvCxnSpPr>
          <p:nvPr/>
        </p:nvCxnSpPr>
        <p:spPr>
          <a:xfrm flipH="1">
            <a:off x="1547664" y="548680"/>
            <a:ext cx="1" cy="308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9EAC33B-60A1-464D-9859-E12BEA7BDCCF}"/>
              </a:ext>
            </a:extLst>
          </p:cNvPr>
          <p:cNvSpPr txBox="1"/>
          <p:nvPr/>
        </p:nvSpPr>
        <p:spPr>
          <a:xfrm>
            <a:off x="1324468" y="36359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FC1E253-3BC9-418E-8B5B-8F05555450AB}"/>
              </a:ext>
            </a:extLst>
          </p:cNvPr>
          <p:cNvSpPr txBox="1"/>
          <p:nvPr/>
        </p:nvSpPr>
        <p:spPr>
          <a:xfrm>
            <a:off x="1547664" y="5150768"/>
            <a:ext cx="49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LogP</a:t>
            </a:r>
            <a:r>
              <a:rPr lang="fr-FR" dirty="0"/>
              <a:t> = (y-</a:t>
            </a:r>
            <a:r>
              <a:rPr lang="fr-FR" dirty="0" err="1"/>
              <a:t>ymin</a:t>
            </a:r>
            <a:r>
              <a:rPr lang="fr-FR" dirty="0"/>
              <a:t>)  (</a:t>
            </a:r>
            <a:r>
              <a:rPr lang="fr-FR" dirty="0" err="1"/>
              <a:t>LogPMax</a:t>
            </a:r>
            <a:r>
              <a:rPr lang="fr-FR" dirty="0"/>
              <a:t> -  </a:t>
            </a:r>
            <a:r>
              <a:rPr lang="fr-FR" dirty="0" err="1"/>
              <a:t>LogPmin</a:t>
            </a:r>
            <a:r>
              <a:rPr lang="fr-FR" dirty="0"/>
              <a:t>)   +  </a:t>
            </a:r>
            <a:r>
              <a:rPr lang="fr-FR" dirty="0" err="1"/>
              <a:t>LogPmin</a:t>
            </a:r>
            <a:endParaRPr lang="fr-FR" dirty="0"/>
          </a:p>
          <a:p>
            <a:r>
              <a:rPr lang="fr-FR" dirty="0"/>
              <a:t>                                    (</a:t>
            </a:r>
            <a:r>
              <a:rPr lang="fr-FR" dirty="0" err="1"/>
              <a:t>ymax</a:t>
            </a:r>
            <a:r>
              <a:rPr lang="fr-FR" dirty="0"/>
              <a:t> - </a:t>
            </a:r>
            <a:r>
              <a:rPr lang="fr-FR" dirty="0" err="1"/>
              <a:t>ymin</a:t>
            </a:r>
            <a:r>
              <a:rPr lang="fr-FR" dirty="0"/>
              <a:t>)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D0AD9986-26FC-46BE-BA0C-380E111F29CB}"/>
              </a:ext>
            </a:extLst>
          </p:cNvPr>
          <p:cNvCxnSpPr/>
          <p:nvPr/>
        </p:nvCxnSpPr>
        <p:spPr>
          <a:xfrm>
            <a:off x="3067303" y="5438800"/>
            <a:ext cx="2191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6DFF82B-6BE0-4027-A749-5EABBCB437DB}"/>
              </a:ext>
            </a:extLst>
          </p:cNvPr>
          <p:cNvCxnSpPr>
            <a:cxnSpLocks/>
          </p:cNvCxnSpPr>
          <p:nvPr/>
        </p:nvCxnSpPr>
        <p:spPr>
          <a:xfrm flipV="1">
            <a:off x="3187679" y="476935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42CA947-24D0-4499-8CBC-F754ADB72231}"/>
              </a:ext>
            </a:extLst>
          </p:cNvPr>
          <p:cNvCxnSpPr>
            <a:cxnSpLocks/>
          </p:cNvCxnSpPr>
          <p:nvPr/>
        </p:nvCxnSpPr>
        <p:spPr>
          <a:xfrm>
            <a:off x="1171455" y="1197015"/>
            <a:ext cx="212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A10386E-EBEE-4F81-B4E0-943F5ADA8441}"/>
              </a:ext>
            </a:extLst>
          </p:cNvPr>
          <p:cNvSpPr txBox="1"/>
          <p:nvPr/>
        </p:nvSpPr>
        <p:spPr>
          <a:xfrm>
            <a:off x="1576638" y="703992"/>
            <a:ext cx="95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yMargin</a:t>
            </a:r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EB8992C-D26C-432F-9446-96A1E2D6C44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171455" y="2695818"/>
            <a:ext cx="2167067" cy="133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DC75507-D0AE-4A7F-9550-C23C93468E93}"/>
              </a:ext>
            </a:extLst>
          </p:cNvPr>
          <p:cNvCxnSpPr>
            <a:cxnSpLocks/>
          </p:cNvCxnSpPr>
          <p:nvPr/>
        </p:nvCxnSpPr>
        <p:spPr>
          <a:xfrm>
            <a:off x="955431" y="506159"/>
            <a:ext cx="0" cy="2851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A9B8669-2B5A-4FB8-A4F3-3BCD8CAB2AAF}"/>
              </a:ext>
            </a:extLst>
          </p:cNvPr>
          <p:cNvSpPr txBox="1"/>
          <p:nvPr/>
        </p:nvSpPr>
        <p:spPr>
          <a:xfrm rot="16200000">
            <a:off x="295509" y="176830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height</a:t>
            </a: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D882F2B-05D9-48E7-A100-123C3D1E0030}"/>
              </a:ext>
            </a:extLst>
          </p:cNvPr>
          <p:cNvSpPr txBox="1"/>
          <p:nvPr/>
        </p:nvSpPr>
        <p:spPr>
          <a:xfrm>
            <a:off x="1576638" y="2869618"/>
            <a:ext cx="95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yMargin</a:t>
            </a: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9598F9-E072-42E2-8DD5-F33DD49FCCDB}"/>
              </a:ext>
            </a:extLst>
          </p:cNvPr>
          <p:cNvCxnSpPr/>
          <p:nvPr/>
        </p:nvCxnSpPr>
        <p:spPr>
          <a:xfrm>
            <a:off x="685744" y="3357255"/>
            <a:ext cx="7486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4A5F33C-F196-4197-AE71-52E6726592FB}"/>
              </a:ext>
            </a:extLst>
          </p:cNvPr>
          <p:cNvSpPr txBox="1"/>
          <p:nvPr/>
        </p:nvSpPr>
        <p:spPr>
          <a:xfrm>
            <a:off x="3187679" y="2326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1DDDE0-C274-4AE2-A0ED-C31E364CA330}"/>
              </a:ext>
            </a:extLst>
          </p:cNvPr>
          <p:cNvSpPr txBox="1"/>
          <p:nvPr/>
        </p:nvSpPr>
        <p:spPr>
          <a:xfrm>
            <a:off x="3435579" y="946832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ymax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3D017B2-24CB-4739-8C6E-8B8C56E98F1D}"/>
              </a:ext>
            </a:extLst>
          </p:cNvPr>
          <p:cNvSpPr txBox="1"/>
          <p:nvPr/>
        </p:nvSpPr>
        <p:spPr>
          <a:xfrm>
            <a:off x="3675567" y="24792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ymin</a:t>
            </a:r>
            <a:endParaRPr lang="fr-FR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277D14A-32FC-4989-BEF9-1AF45FA8E0F2}"/>
              </a:ext>
            </a:extLst>
          </p:cNvPr>
          <p:cNvSpPr/>
          <p:nvPr/>
        </p:nvSpPr>
        <p:spPr>
          <a:xfrm>
            <a:off x="1458005" y="1895455"/>
            <a:ext cx="141094" cy="139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F2E4C98-AB28-42F5-AFEB-40B508AFC356}"/>
              </a:ext>
            </a:extLst>
          </p:cNvPr>
          <p:cNvSpPr/>
          <p:nvPr/>
        </p:nvSpPr>
        <p:spPr>
          <a:xfrm>
            <a:off x="3131840" y="1888170"/>
            <a:ext cx="141094" cy="139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F1E6CC-4360-4470-BF7D-A7DFBA64DAC9}"/>
              </a:ext>
            </a:extLst>
          </p:cNvPr>
          <p:cNvSpPr txBox="1"/>
          <p:nvPr/>
        </p:nvSpPr>
        <p:spPr>
          <a:xfrm>
            <a:off x="3057956" y="12366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1335FDE-B4FB-4A2D-BA18-AB515D4C4A9A}"/>
              </a:ext>
            </a:extLst>
          </p:cNvPr>
          <p:cNvSpPr txBox="1"/>
          <p:nvPr/>
        </p:nvSpPr>
        <p:spPr>
          <a:xfrm>
            <a:off x="1666691" y="17475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ym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FF7C4D3-860B-439F-B1D1-17E7DEF97FCD}"/>
              </a:ext>
            </a:extLst>
          </p:cNvPr>
          <p:cNvSpPr txBox="1"/>
          <p:nvPr/>
        </p:nvSpPr>
        <p:spPr>
          <a:xfrm>
            <a:off x="3344048" y="173531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294E394-4C5A-4C7F-8A4A-CB6E81CAD004}"/>
              </a:ext>
            </a:extLst>
          </p:cNvPr>
          <p:cNvCxnSpPr/>
          <p:nvPr/>
        </p:nvCxnSpPr>
        <p:spPr>
          <a:xfrm>
            <a:off x="395536" y="308327"/>
            <a:ext cx="0" cy="39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3BB7F02-8421-4FFF-92A0-3D7BDE822EFA}"/>
              </a:ext>
            </a:extLst>
          </p:cNvPr>
          <p:cNvSpPr txBox="1"/>
          <p:nvPr/>
        </p:nvSpPr>
        <p:spPr>
          <a:xfrm>
            <a:off x="-2404" y="277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(+)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5342E95-2F5A-4D18-A843-94DB177FC3D2}"/>
              </a:ext>
            </a:extLst>
          </p:cNvPr>
          <p:cNvSpPr txBox="1"/>
          <p:nvPr/>
        </p:nvSpPr>
        <p:spPr>
          <a:xfrm>
            <a:off x="4644868" y="1795277"/>
            <a:ext cx="302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0 = -</a:t>
            </a:r>
            <a:r>
              <a:rPr lang="fr-FR" i="1" dirty="0" err="1"/>
              <a:t>ym</a:t>
            </a:r>
            <a:r>
              <a:rPr lang="fr-FR" i="1" dirty="0"/>
              <a:t> + </a:t>
            </a:r>
            <a:r>
              <a:rPr lang="fr-FR" i="1" dirty="0" err="1"/>
              <a:t>height</a:t>
            </a:r>
            <a:r>
              <a:rPr lang="fr-FR" i="1" dirty="0"/>
              <a:t> – </a:t>
            </a:r>
            <a:r>
              <a:rPr lang="fr-FR" i="1" dirty="0" err="1"/>
              <a:t>yMargin</a:t>
            </a:r>
            <a:r>
              <a:rPr lang="fr-FR" i="1" dirty="0"/>
              <a:t> - y 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DED6B29-8051-4347-91F1-37347D7FF9BD}"/>
              </a:ext>
            </a:extLst>
          </p:cNvPr>
          <p:cNvCxnSpPr>
            <a:cxnSpLocks/>
          </p:cNvCxnSpPr>
          <p:nvPr/>
        </p:nvCxnSpPr>
        <p:spPr>
          <a:xfrm flipH="1" flipV="1">
            <a:off x="1380426" y="542156"/>
            <a:ext cx="15684" cy="1389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A7188EC-66C1-428A-A574-61B79487F12B}"/>
              </a:ext>
            </a:extLst>
          </p:cNvPr>
          <p:cNvCxnSpPr>
            <a:cxnSpLocks/>
          </p:cNvCxnSpPr>
          <p:nvPr/>
        </p:nvCxnSpPr>
        <p:spPr>
          <a:xfrm flipV="1">
            <a:off x="685744" y="521558"/>
            <a:ext cx="3430919" cy="121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1DEFD15-2EE6-418F-84CF-98B9712FF6ED}"/>
              </a:ext>
            </a:extLst>
          </p:cNvPr>
          <p:cNvCxnSpPr>
            <a:cxnSpLocks/>
          </p:cNvCxnSpPr>
          <p:nvPr/>
        </p:nvCxnSpPr>
        <p:spPr>
          <a:xfrm flipH="1">
            <a:off x="1161486" y="548680"/>
            <a:ext cx="1912" cy="281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D10D13B3-0FBC-4C78-BFC0-D2D950366295}"/>
              </a:ext>
            </a:extLst>
          </p:cNvPr>
          <p:cNvCxnSpPr>
            <a:cxnSpLocks/>
          </p:cNvCxnSpPr>
          <p:nvPr/>
        </p:nvCxnSpPr>
        <p:spPr>
          <a:xfrm flipH="1" flipV="1">
            <a:off x="1412081" y="2709183"/>
            <a:ext cx="6541" cy="62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71C007E5-2662-4DE6-ABF1-27E65E9C394A}"/>
              </a:ext>
            </a:extLst>
          </p:cNvPr>
          <p:cNvCxnSpPr>
            <a:cxnSpLocks/>
          </p:cNvCxnSpPr>
          <p:nvPr/>
        </p:nvCxnSpPr>
        <p:spPr>
          <a:xfrm flipH="1" flipV="1">
            <a:off x="2998313" y="1998768"/>
            <a:ext cx="6541" cy="629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83154EE6-2A89-40A7-AC65-24E3DA0E8A97}"/>
              </a:ext>
            </a:extLst>
          </p:cNvPr>
          <p:cNvSpPr txBox="1"/>
          <p:nvPr/>
        </p:nvSpPr>
        <p:spPr>
          <a:xfrm>
            <a:off x="763464" y="4107482"/>
            <a:ext cx="13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 Offset: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F4E1322-9BCB-4FA1-A096-39BED897CDCF}"/>
              </a:ext>
            </a:extLst>
          </p:cNvPr>
          <p:cNvSpPr/>
          <p:nvPr/>
        </p:nvSpPr>
        <p:spPr>
          <a:xfrm>
            <a:off x="3264752" y="4464086"/>
            <a:ext cx="349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y = -</a:t>
            </a:r>
            <a:r>
              <a:rPr lang="fr-FR" dirty="0" err="1"/>
              <a:t>ym</a:t>
            </a:r>
            <a:r>
              <a:rPr lang="fr-FR" dirty="0"/>
              <a:t> + </a:t>
            </a:r>
            <a:r>
              <a:rPr lang="fr-FR" dirty="0" err="1"/>
              <a:t>height</a:t>
            </a:r>
            <a:r>
              <a:rPr lang="fr-FR" dirty="0"/>
              <a:t> – </a:t>
            </a:r>
            <a:r>
              <a:rPr lang="fr-FR" dirty="0" err="1"/>
              <a:t>yMargin</a:t>
            </a:r>
            <a:r>
              <a:rPr lang="fr-FR" dirty="0"/>
              <a:t> + offset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6305C41-41B8-4151-897F-914814DD55C9}"/>
              </a:ext>
            </a:extLst>
          </p:cNvPr>
          <p:cNvSpPr txBox="1"/>
          <p:nvPr/>
        </p:nvSpPr>
        <p:spPr>
          <a:xfrm>
            <a:off x="1799946" y="5978439"/>
            <a:ext cx="413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 = (</a:t>
            </a:r>
            <a:r>
              <a:rPr lang="fr-FR" dirty="0" err="1"/>
              <a:t>LogP</a:t>
            </a:r>
            <a:r>
              <a:rPr lang="fr-FR" dirty="0"/>
              <a:t> – </a:t>
            </a:r>
            <a:r>
              <a:rPr lang="fr-FR" dirty="0" err="1"/>
              <a:t>LogPMin</a:t>
            </a:r>
            <a:r>
              <a:rPr lang="fr-FR" dirty="0"/>
              <a:t>)       (</a:t>
            </a:r>
            <a:r>
              <a:rPr lang="fr-FR" dirty="0" err="1"/>
              <a:t>ymax</a:t>
            </a:r>
            <a:r>
              <a:rPr lang="fr-FR" dirty="0"/>
              <a:t> – </a:t>
            </a:r>
            <a:r>
              <a:rPr lang="fr-FR" dirty="0" err="1"/>
              <a:t>ymin</a:t>
            </a:r>
            <a:r>
              <a:rPr lang="fr-FR" dirty="0"/>
              <a:t>)</a:t>
            </a:r>
          </a:p>
          <a:p>
            <a:r>
              <a:rPr lang="fr-FR" dirty="0"/>
              <a:t>                                       (</a:t>
            </a:r>
            <a:r>
              <a:rPr lang="fr-FR" dirty="0" err="1"/>
              <a:t>LogPMax-LogPMin</a:t>
            </a:r>
            <a:r>
              <a:rPr lang="fr-FR" dirty="0"/>
              <a:t>)</a:t>
            </a:r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30CC990-05D6-4778-B460-EFA42892CB0E}"/>
              </a:ext>
            </a:extLst>
          </p:cNvPr>
          <p:cNvCxnSpPr>
            <a:endCxn id="102" idx="3"/>
          </p:cNvCxnSpPr>
          <p:nvPr/>
        </p:nvCxnSpPr>
        <p:spPr>
          <a:xfrm>
            <a:off x="3999534" y="6301604"/>
            <a:ext cx="19311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68" y="404664"/>
            <a:ext cx="7776864" cy="58271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19674" y="1895726"/>
            <a:ext cx="2295525" cy="1666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416098" y="3116615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Panel</a:t>
            </a: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1244465" y="4103360"/>
            <a:ext cx="515041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29712" y="39103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18" name="Connecteur droit 17"/>
          <p:cNvCxnSpPr>
            <a:cxnSpLocks/>
          </p:cNvCxnSpPr>
          <p:nvPr/>
        </p:nvCxnSpPr>
        <p:spPr>
          <a:xfrm flipH="1">
            <a:off x="1606351" y="1532250"/>
            <a:ext cx="9168" cy="315646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486284" y="11712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808988" y="1163813"/>
            <a:ext cx="1320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+mj-lt"/>
              </a:rPr>
              <a:t>x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</a:p>
          <a:p>
            <a:r>
              <a:rPr lang="fr-FR" sz="1600" dirty="0">
                <a:latin typeface="+mj-lt"/>
                <a:cs typeface="Arial" pitchFamily="34" charset="0"/>
              </a:rPr>
              <a:t>y = </a:t>
            </a:r>
            <a:r>
              <a:rPr lang="fr-FR" altLang="fr-FR" sz="1600" dirty="0" err="1">
                <a:latin typeface="+mj-lt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sz="1600" dirty="0">
                <a:latin typeface="+mj-lt"/>
                <a:ea typeface="Calibri" pitchFamily="34" charset="0"/>
                <a:cs typeface="Arial" pitchFamily="34" charset="0"/>
              </a:rPr>
              <a:t>() </a:t>
            </a:r>
            <a:endParaRPr lang="fr-FR" sz="1600" dirty="0">
              <a:latin typeface="+mj-lt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83105" y="2300157"/>
            <a:ext cx="141094" cy="1395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F1528AF-9D46-4425-BE4B-34B3F7D47D7D}"/>
              </a:ext>
            </a:extLst>
          </p:cNvPr>
          <p:cNvSpPr txBox="1"/>
          <p:nvPr/>
        </p:nvSpPr>
        <p:spPr>
          <a:xfrm>
            <a:off x="1637928" y="4193517"/>
            <a:ext cx="7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Réel: 0,0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E8092-FE6F-4FDB-92E3-D73E66887ED5}"/>
              </a:ext>
            </a:extLst>
          </p:cNvPr>
          <p:cNvSpPr/>
          <p:nvPr/>
        </p:nvSpPr>
        <p:spPr>
          <a:xfrm>
            <a:off x="3615114" y="1667070"/>
            <a:ext cx="7348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Local 0,0</a:t>
            </a:r>
            <a:endParaRPr lang="fr-FR" altLang="fr-F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6C784A-D44D-4A4C-AE90-C515CE6D7E75}"/>
              </a:ext>
            </a:extLst>
          </p:cNvPr>
          <p:cNvSpPr/>
          <p:nvPr/>
        </p:nvSpPr>
        <p:spPr>
          <a:xfrm>
            <a:off x="5207547" y="234935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err="1">
                <a:latin typeface="Calibri" pitchFamily="34" charset="0"/>
                <a:cs typeface="Times New Roman" pitchFamily="18" charset="0"/>
              </a:rPr>
              <a:t>x,y</a:t>
            </a:r>
            <a:endParaRPr lang="fr-FR" altLang="fr-FR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B75495D-75DD-4D26-9252-3E5E7F4E2827}"/>
              </a:ext>
            </a:extLst>
          </p:cNvPr>
          <p:cNvCxnSpPr/>
          <p:nvPr/>
        </p:nvCxnSpPr>
        <p:spPr>
          <a:xfrm>
            <a:off x="6629712" y="1895726"/>
            <a:ext cx="0" cy="1666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B7887A7-021E-4BAD-A49E-91483BB72B92}"/>
              </a:ext>
            </a:extLst>
          </p:cNvPr>
          <p:cNvSpPr txBox="1"/>
          <p:nvPr/>
        </p:nvSpPr>
        <p:spPr>
          <a:xfrm>
            <a:off x="6652353" y="2627573"/>
            <a:ext cx="85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High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114D27D-A4F1-421B-BF47-EB9CE961009E}"/>
              </a:ext>
            </a:extLst>
          </p:cNvPr>
          <p:cNvCxnSpPr/>
          <p:nvPr/>
        </p:nvCxnSpPr>
        <p:spPr>
          <a:xfrm>
            <a:off x="3819674" y="1456200"/>
            <a:ext cx="22076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6B9EF6D-7173-4719-982D-02CC3CFE53D2}"/>
              </a:ext>
            </a:extLst>
          </p:cNvPr>
          <p:cNvSpPr txBox="1"/>
          <p:nvPr/>
        </p:nvSpPr>
        <p:spPr>
          <a:xfrm>
            <a:off x="4644008" y="1171275"/>
            <a:ext cx="68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Width</a:t>
            </a:r>
            <a:endParaRPr lang="fr-FR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47C8C7D-56BA-4F3A-951E-E245A8DF4B20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819674" y="2729164"/>
            <a:ext cx="229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F49E1A2-C934-4638-8E68-661EECD4CC86}"/>
              </a:ext>
            </a:extLst>
          </p:cNvPr>
          <p:cNvCxnSpPr>
            <a:endCxn id="6" idx="2"/>
          </p:cNvCxnSpPr>
          <p:nvPr/>
        </p:nvCxnSpPr>
        <p:spPr>
          <a:xfrm>
            <a:off x="4932040" y="1895726"/>
            <a:ext cx="35397" cy="166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2155C23-97E2-432A-A94A-7DD88AFCA8C0}"/>
              </a:ext>
            </a:extLst>
          </p:cNvPr>
          <p:cNvCxnSpPr>
            <a:cxnSpLocks/>
          </p:cNvCxnSpPr>
          <p:nvPr/>
        </p:nvCxnSpPr>
        <p:spPr>
          <a:xfrm flipH="1">
            <a:off x="1615289" y="2139226"/>
            <a:ext cx="2181745" cy="4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96FFA78-669E-439B-ABCC-B788FFD6C9FA}"/>
              </a:ext>
            </a:extLst>
          </p:cNvPr>
          <p:cNvCxnSpPr>
            <a:cxnSpLocks/>
          </p:cNvCxnSpPr>
          <p:nvPr/>
        </p:nvCxnSpPr>
        <p:spPr>
          <a:xfrm>
            <a:off x="3275856" y="1895726"/>
            <a:ext cx="0" cy="2207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B4D175C-94AB-4FD2-9A80-52D395FEB711}"/>
              </a:ext>
            </a:extLst>
          </p:cNvPr>
          <p:cNvSpPr txBox="1"/>
          <p:nvPr/>
        </p:nvSpPr>
        <p:spPr>
          <a:xfrm>
            <a:off x="2052266" y="17485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Offset.x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1C623A-CDA0-4B32-A807-A2B0F9CB2167}"/>
              </a:ext>
            </a:extLst>
          </p:cNvPr>
          <p:cNvSpPr txBox="1"/>
          <p:nvPr/>
        </p:nvSpPr>
        <p:spPr>
          <a:xfrm>
            <a:off x="2587938" y="2949963"/>
            <a:ext cx="1124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Offset.y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296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2964359" y="2774820"/>
            <a:ext cx="2368812" cy="66965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Clic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Pressed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(x=150 for </a:t>
            </a:r>
            <a:r>
              <a:rPr kumimoji="0" lang="fr-FR" altLang="fr-FR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example</a:t>
            </a:r>
            <a:r>
              <a:rPr kumimoji="0" lang="fr-FR" altLang="fr-FR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dragStart.x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 </a:t>
            </a:r>
            <a:r>
              <a:rPr lang="fr-FR" alt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altLang="fr-FR" sz="1100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evt.getx</a:t>
            </a: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()</a:t>
            </a:r>
            <a:r>
              <a:rPr lang="fr-FR" alt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altLang="fr-FR" sz="1100" dirty="0" err="1"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offset.x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anose="020B0604020202020204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507144" y="1874029"/>
            <a:ext cx="1992635" cy="716812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Drag : -&gt; 50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itchFamily="34" charset="0"/>
                <a:cs typeface="Arial" pitchFamily="34" charset="0"/>
              </a:rPr>
              <a:t> =  50 – 150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Before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08B9622-EABA-4629-9853-0A3EFDD4707F}"/>
              </a:ext>
            </a:extLst>
          </p:cNvPr>
          <p:cNvCxnSpPr>
            <a:cxnSpLocks/>
          </p:cNvCxnSpPr>
          <p:nvPr/>
        </p:nvCxnSpPr>
        <p:spPr>
          <a:xfrm flipH="1" flipV="1">
            <a:off x="2548322" y="2590841"/>
            <a:ext cx="367494" cy="183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389408" y="475525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Enthalpie</a:t>
            </a:r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kluges1\workspace\pac-tool\ressources\R22 couleur A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71533" cy="57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5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48446" y="1297310"/>
            <a:ext cx="78478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x=0,y=0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2040837" y="4293096"/>
            <a:ext cx="45473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5ACA17D-41CA-47C7-A713-BA636F82A37B}"/>
              </a:ext>
            </a:extLst>
          </p:cNvPr>
          <p:cNvSpPr txBox="1"/>
          <p:nvPr/>
        </p:nvSpPr>
        <p:spPr>
          <a:xfrm>
            <a:off x="1739152" y="4468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1DDB58E-5567-4C1B-9317-598817FD822E}"/>
              </a:ext>
            </a:extLst>
          </p:cNvPr>
          <p:cNvCxnSpPr/>
          <p:nvPr/>
        </p:nvCxnSpPr>
        <p:spPr>
          <a:xfrm>
            <a:off x="2095500" y="4653136"/>
            <a:ext cx="449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C986D6F-2B62-4FB0-A15E-802F16F5C118}"/>
              </a:ext>
            </a:extLst>
          </p:cNvPr>
          <p:cNvSpPr txBox="1"/>
          <p:nvPr/>
        </p:nvSpPr>
        <p:spPr>
          <a:xfrm>
            <a:off x="2345788" y="482013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HgMin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034E0F-FD90-4B53-BBA3-CFC778D8D288}"/>
              </a:ext>
            </a:extLst>
          </p:cNvPr>
          <p:cNvSpPr txBox="1"/>
          <p:nvPr/>
        </p:nvSpPr>
        <p:spPr>
          <a:xfrm>
            <a:off x="4402915" y="4820138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HgMax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FD1AAF-EDCC-40E6-8D04-79D5D01A4F6E}"/>
              </a:ext>
            </a:extLst>
          </p:cNvPr>
          <p:cNvSpPr txBox="1"/>
          <p:nvPr/>
        </p:nvSpPr>
        <p:spPr>
          <a:xfrm>
            <a:off x="6669204" y="45646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3273218-2465-4C3B-A956-959E5BCFC694}"/>
              </a:ext>
            </a:extLst>
          </p:cNvPr>
          <p:cNvSpPr txBox="1"/>
          <p:nvPr/>
        </p:nvSpPr>
        <p:spPr>
          <a:xfrm>
            <a:off x="1718661" y="4099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EC740E-C626-4ED0-86CF-AC51FF9CC2BA}"/>
              </a:ext>
            </a:extLst>
          </p:cNvPr>
          <p:cNvSpPr txBox="1"/>
          <p:nvPr/>
        </p:nvSpPr>
        <p:spPr>
          <a:xfrm>
            <a:off x="6687014" y="40991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D1AB2E-76CD-45F9-8706-B2B8FB155B7C}"/>
              </a:ext>
            </a:extLst>
          </p:cNvPr>
          <p:cNvSpPr txBox="1"/>
          <p:nvPr/>
        </p:nvSpPr>
        <p:spPr>
          <a:xfrm>
            <a:off x="2421585" y="38773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5821A5-49DE-41DF-9EBA-79D33B6DC7E6}"/>
              </a:ext>
            </a:extLst>
          </p:cNvPr>
          <p:cNvSpPr txBox="1"/>
          <p:nvPr/>
        </p:nvSpPr>
        <p:spPr>
          <a:xfrm>
            <a:off x="4486271" y="3872597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730E92-024F-4E2A-B17A-39B6082BEE26}"/>
              </a:ext>
            </a:extLst>
          </p:cNvPr>
          <p:cNvSpPr txBox="1"/>
          <p:nvPr/>
        </p:nvSpPr>
        <p:spPr>
          <a:xfrm>
            <a:off x="1869504" y="2975223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xMargin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2517B4E-1048-423C-B7DE-C85B99B0A16B}"/>
              </a:ext>
            </a:extLst>
          </p:cNvPr>
          <p:cNvSpPr txBox="1"/>
          <p:nvPr/>
        </p:nvSpPr>
        <p:spPr>
          <a:xfrm>
            <a:off x="4851965" y="3001288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xMargin</a:t>
            </a:r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1B28099-6DD5-4E3D-B6CE-2BFD355B97CC}"/>
              </a:ext>
            </a:extLst>
          </p:cNvPr>
          <p:cNvCxnSpPr>
            <a:cxnSpLocks/>
          </p:cNvCxnSpPr>
          <p:nvPr/>
        </p:nvCxnSpPr>
        <p:spPr>
          <a:xfrm>
            <a:off x="2718014" y="1220924"/>
            <a:ext cx="0" cy="361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3A9DD-8D63-4C2C-A9F5-9CF2C0AB4C7A}"/>
              </a:ext>
            </a:extLst>
          </p:cNvPr>
          <p:cNvCxnSpPr/>
          <p:nvPr/>
        </p:nvCxnSpPr>
        <p:spPr>
          <a:xfrm>
            <a:off x="4824409" y="1220924"/>
            <a:ext cx="0" cy="371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876A551-B071-404F-823E-6959333F7870}"/>
              </a:ext>
            </a:extLst>
          </p:cNvPr>
          <p:cNvCxnSpPr>
            <a:cxnSpLocks/>
          </p:cNvCxnSpPr>
          <p:nvPr/>
        </p:nvCxnSpPr>
        <p:spPr>
          <a:xfrm flipH="1">
            <a:off x="2095500" y="1124744"/>
            <a:ext cx="3412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69B9189-D658-450F-A2B9-CDBE20E23B02}"/>
              </a:ext>
            </a:extLst>
          </p:cNvPr>
          <p:cNvSpPr txBox="1"/>
          <p:nvPr/>
        </p:nvSpPr>
        <p:spPr>
          <a:xfrm>
            <a:off x="3347864" y="76005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Width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75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5C7D988-7392-4F40-950D-4B3AECD45871}"/>
              </a:ext>
            </a:extLst>
          </p:cNvPr>
          <p:cNvCxnSpPr/>
          <p:nvPr/>
        </p:nvCxnSpPr>
        <p:spPr>
          <a:xfrm>
            <a:off x="2051720" y="2924944"/>
            <a:ext cx="4492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358F75E-EB6A-4287-973B-26B3A063CA0C}"/>
              </a:ext>
            </a:extLst>
          </p:cNvPr>
          <p:cNvCxnSpPr>
            <a:cxnSpLocks/>
          </p:cNvCxnSpPr>
          <p:nvPr/>
        </p:nvCxnSpPr>
        <p:spPr>
          <a:xfrm flipV="1">
            <a:off x="2267744" y="332656"/>
            <a:ext cx="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B1463AB-33DA-42E9-B96A-E28C1DF850A5}"/>
              </a:ext>
            </a:extLst>
          </p:cNvPr>
          <p:cNvSpPr txBox="1"/>
          <p:nvPr/>
        </p:nvSpPr>
        <p:spPr>
          <a:xfrm>
            <a:off x="1804390" y="2782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66325E-902E-46EA-AB33-89192B3CC1EC}"/>
              </a:ext>
            </a:extLst>
          </p:cNvPr>
          <p:cNvSpPr txBox="1"/>
          <p:nvPr/>
        </p:nvSpPr>
        <p:spPr>
          <a:xfrm>
            <a:off x="6772743" y="27821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CBB13A-06E5-4D95-A5A9-DFB8FD7CFC4E}"/>
              </a:ext>
            </a:extLst>
          </p:cNvPr>
          <p:cNvSpPr txBox="1"/>
          <p:nvPr/>
        </p:nvSpPr>
        <p:spPr>
          <a:xfrm>
            <a:off x="2507314" y="25604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xmin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DBB210-1AB8-4A47-A310-4C9E597300EA}"/>
              </a:ext>
            </a:extLst>
          </p:cNvPr>
          <p:cNvSpPr txBox="1"/>
          <p:nvPr/>
        </p:nvSpPr>
        <p:spPr>
          <a:xfrm>
            <a:off x="4572000" y="2555612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xmax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94D92C-40DE-4229-B21D-BC8886869C9C}"/>
              </a:ext>
            </a:extLst>
          </p:cNvPr>
          <p:cNvSpPr txBox="1"/>
          <p:nvPr/>
        </p:nvSpPr>
        <p:spPr>
          <a:xfrm>
            <a:off x="1399471" y="202681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HgMin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5AA4A2-48D6-4846-854D-62E2EA283937}"/>
              </a:ext>
            </a:extLst>
          </p:cNvPr>
          <p:cNvSpPr txBox="1"/>
          <p:nvPr/>
        </p:nvSpPr>
        <p:spPr>
          <a:xfrm>
            <a:off x="1343922" y="783248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HgMax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3D9849-A38F-4299-8D1F-3E453A4AE54D}"/>
              </a:ext>
            </a:extLst>
          </p:cNvPr>
          <p:cNvCxnSpPr>
            <a:stCxn id="10" idx="3"/>
          </p:cNvCxnSpPr>
          <p:nvPr/>
        </p:nvCxnSpPr>
        <p:spPr>
          <a:xfrm>
            <a:off x="2209308" y="2211482"/>
            <a:ext cx="619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3E817DC-EC86-482E-A697-A973B2D42854}"/>
              </a:ext>
            </a:extLst>
          </p:cNvPr>
          <p:cNvCxnSpPr>
            <a:endCxn id="8" idx="2"/>
          </p:cNvCxnSpPr>
          <p:nvPr/>
        </p:nvCxnSpPr>
        <p:spPr>
          <a:xfrm>
            <a:off x="2828876" y="2211482"/>
            <a:ext cx="1" cy="71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5880B62-03A2-4EBC-9A08-B65571A512A2}"/>
              </a:ext>
            </a:extLst>
          </p:cNvPr>
          <p:cNvCxnSpPr/>
          <p:nvPr/>
        </p:nvCxnSpPr>
        <p:spPr>
          <a:xfrm>
            <a:off x="2267744" y="967914"/>
            <a:ext cx="2642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FEEE474-C012-4F57-9795-5587B878C38F}"/>
              </a:ext>
            </a:extLst>
          </p:cNvPr>
          <p:cNvCxnSpPr>
            <a:endCxn id="9" idx="2"/>
          </p:cNvCxnSpPr>
          <p:nvPr/>
        </p:nvCxnSpPr>
        <p:spPr>
          <a:xfrm>
            <a:off x="4910137" y="967914"/>
            <a:ext cx="1" cy="195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073CFD2-2988-48EE-BDFB-4502DF9F8ED3}"/>
              </a:ext>
            </a:extLst>
          </p:cNvPr>
          <p:cNvSpPr txBox="1"/>
          <p:nvPr/>
        </p:nvSpPr>
        <p:spPr>
          <a:xfrm>
            <a:off x="2276587" y="13800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6ED33B0-9E7F-415A-B13F-35A34A02399B}"/>
              </a:ext>
            </a:extLst>
          </p:cNvPr>
          <p:cNvCxnSpPr/>
          <p:nvPr/>
        </p:nvCxnSpPr>
        <p:spPr>
          <a:xfrm flipV="1">
            <a:off x="2828876" y="967914"/>
            <a:ext cx="2081261" cy="12435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4E7B158-44C9-4F74-B8FE-24AB7575C729}"/>
              </a:ext>
            </a:extLst>
          </p:cNvPr>
          <p:cNvSpPr txBox="1"/>
          <p:nvPr/>
        </p:nvSpPr>
        <p:spPr>
          <a:xfrm>
            <a:off x="1070265" y="3966523"/>
            <a:ext cx="4579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 = (x - </a:t>
            </a:r>
            <a:r>
              <a:rPr lang="fr-FR" dirty="0" err="1"/>
              <a:t>xmin</a:t>
            </a:r>
            <a:r>
              <a:rPr lang="fr-FR" dirty="0"/>
              <a:t> – offset) (</a:t>
            </a:r>
            <a:r>
              <a:rPr lang="fr-FR" dirty="0" err="1"/>
              <a:t>HgMax-HgMin</a:t>
            </a:r>
            <a:r>
              <a:rPr lang="fr-FR" dirty="0"/>
              <a:t>) + </a:t>
            </a:r>
            <a:r>
              <a:rPr lang="fr-FR" dirty="0" err="1"/>
              <a:t>HgMin</a:t>
            </a:r>
            <a:endParaRPr lang="fr-FR" dirty="0"/>
          </a:p>
          <a:p>
            <a:r>
              <a:rPr lang="fr-FR" dirty="0"/>
              <a:t>                                         (</a:t>
            </a:r>
            <a:r>
              <a:rPr lang="fr-FR" dirty="0" err="1"/>
              <a:t>xmax-xmin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A6DC73-15A2-4B89-942B-FFC2475E77B3}"/>
              </a:ext>
            </a:extLst>
          </p:cNvPr>
          <p:cNvSpPr txBox="1"/>
          <p:nvPr/>
        </p:nvSpPr>
        <p:spPr>
          <a:xfrm>
            <a:off x="755576" y="5589240"/>
            <a:ext cx="506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 =     (H-</a:t>
            </a:r>
            <a:r>
              <a:rPr lang="fr-FR" dirty="0" err="1"/>
              <a:t>HgMin</a:t>
            </a:r>
            <a:r>
              <a:rPr lang="fr-FR" dirty="0"/>
              <a:t>)              (</a:t>
            </a:r>
            <a:r>
              <a:rPr lang="fr-FR" dirty="0" err="1"/>
              <a:t>xmax-xmin</a:t>
            </a:r>
            <a:r>
              <a:rPr lang="fr-FR" dirty="0"/>
              <a:t>) + </a:t>
            </a:r>
            <a:r>
              <a:rPr lang="fr-FR" dirty="0" err="1"/>
              <a:t>xmin</a:t>
            </a:r>
            <a:r>
              <a:rPr lang="fr-FR" dirty="0"/>
              <a:t> + offset</a:t>
            </a:r>
          </a:p>
          <a:p>
            <a:r>
              <a:rPr lang="fr-FR" dirty="0"/>
              <a:t>     (</a:t>
            </a:r>
            <a:r>
              <a:rPr lang="fr-FR" dirty="0" err="1"/>
              <a:t>HgMax</a:t>
            </a:r>
            <a:r>
              <a:rPr lang="fr-FR" dirty="0"/>
              <a:t> – </a:t>
            </a:r>
            <a:r>
              <a:rPr lang="fr-FR" dirty="0" err="1"/>
              <a:t>HgMin</a:t>
            </a:r>
            <a:r>
              <a:rPr lang="fr-FR" dirty="0"/>
              <a:t>)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050EB18-E176-47CE-8533-91521E67705F}"/>
              </a:ext>
            </a:extLst>
          </p:cNvPr>
          <p:cNvCxnSpPr/>
          <p:nvPr/>
        </p:nvCxnSpPr>
        <p:spPr>
          <a:xfrm>
            <a:off x="3150439" y="4289688"/>
            <a:ext cx="1565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8706A79-3D79-4A2C-986A-374ABE5F846A}"/>
              </a:ext>
            </a:extLst>
          </p:cNvPr>
          <p:cNvCxnSpPr/>
          <p:nvPr/>
        </p:nvCxnSpPr>
        <p:spPr>
          <a:xfrm>
            <a:off x="1070265" y="5912405"/>
            <a:ext cx="1758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35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Affichage à l'écran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Klugesherz Christian</cp:lastModifiedBy>
  <cp:revision>205</cp:revision>
  <dcterms:created xsi:type="dcterms:W3CDTF">2016-12-04T22:41:42Z</dcterms:created>
  <dcterms:modified xsi:type="dcterms:W3CDTF">2018-03-25T19:17:08Z</dcterms:modified>
</cp:coreProperties>
</file>