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267" r:id="rId9"/>
    <p:sldId id="260" r:id="rId10"/>
    <p:sldId id="261" r:id="rId11"/>
    <p:sldId id="272" r:id="rId12"/>
    <p:sldId id="275" r:id="rId13"/>
    <p:sldId id="262" r:id="rId14"/>
    <p:sldId id="268" r:id="rId15"/>
    <p:sldId id="27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00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84048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4048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888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92768" y="53111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54518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3816" y="4116011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4150" y="3683963"/>
            <a:ext cx="185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-70-(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-70+200=130=</a:t>
            </a:r>
            <a:r>
              <a:rPr lang="fr-FR" sz="1100" dirty="0" err="1" smtClean="0"/>
              <a:t>mHOrigine</a:t>
            </a:r>
            <a:endParaRPr lang="fr-FR" sz="1100" b="1" dirty="0" smtClean="0"/>
          </a:p>
          <a:p>
            <a:endParaRPr lang="fr-FR" sz="1100" b="1" dirty="0"/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150914" y="1851604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 -70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816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12029" y="5013176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(80+200-130)/(280-130) = 530</a:t>
            </a:r>
          </a:p>
        </p:txBody>
      </p:sp>
    </p:spTree>
    <p:extLst>
      <p:ext uri="{BB962C8B-B14F-4D97-AF65-F5344CB8AC3E}">
        <p14:creationId xmlns:p14="http://schemas.microsoft.com/office/powerpoint/2010/main" val="309094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98072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X </a:t>
            </a:r>
            <a:r>
              <a:rPr lang="fr-FR" sz="9600" dirty="0" err="1" smtClean="0"/>
              <a:t>Enthalpy</a:t>
            </a:r>
            <a:endParaRPr lang="fr-FR" sz="9600" dirty="0"/>
          </a:p>
          <a:p>
            <a:pPr algn="ctr"/>
            <a:r>
              <a:rPr lang="fr-FR" sz="9600" dirty="0" err="1"/>
              <a:t>Compute</a:t>
            </a:r>
            <a:r>
              <a:rPr lang="fr-FR" sz="9600" dirty="0"/>
              <a:t> </a:t>
            </a:r>
          </a:p>
          <a:p>
            <a:pPr algn="ctr"/>
            <a:r>
              <a:rPr lang="fr-FR" sz="9600" dirty="0" smtClean="0"/>
              <a:t>ZOOM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6742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4"/>
            <a:ext cx="7796102" cy="4501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3700636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274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90787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60/zoom-(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4114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XH(60) = 140 +(530-140) * (60/2+100-130)/(280-130) = 140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20272" y="1510144"/>
            <a:ext cx="172819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Valeur sélectionnées par l’utilisateur  :</a:t>
            </a:r>
          </a:p>
          <a:p>
            <a:r>
              <a:rPr lang="fr-FR" sz="1100" b="1" dirty="0" err="1"/>
              <a:t>iHOrigine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140</a:t>
            </a:r>
            <a:endParaRPr lang="fr-FR" sz="1100" b="1" dirty="0"/>
          </a:p>
          <a:p>
            <a:r>
              <a:rPr lang="fr-FR" sz="1100" b="1" dirty="0" err="1"/>
              <a:t>iHFinal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cliquer par l’utilisateur  :</a:t>
            </a:r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60</a:t>
            </a:r>
            <a:endParaRPr lang="fr-FR" sz="1100" b="1" dirty="0"/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360</a:t>
            </a:r>
            <a:endParaRPr lang="fr-FR" sz="1100" b="1" dirty="0"/>
          </a:p>
          <a:p>
            <a:endParaRPr lang="fr-FR" sz="1100" dirty="0" smtClean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572000" y="1799599"/>
            <a:ext cx="831743" cy="38975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Logarithme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4983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46734" y="316669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606904" y="684721"/>
            <a:ext cx="113193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715650" y="257390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y=516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172872" y="1186385"/>
            <a:ext cx="0" cy="2857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09815" y="5077072"/>
            <a:ext cx="307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(</a:t>
            </a:r>
            <a:r>
              <a:rPr lang="fr-FR" sz="1200" b="1" dirty="0" smtClean="0"/>
              <a:t>y/</a:t>
            </a:r>
            <a:r>
              <a:rPr lang="fr-FR" sz="1200" b="1" dirty="0" err="1" smtClean="0"/>
              <a:t>zoom-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= </a:t>
            </a:r>
            <a:r>
              <a:rPr lang="fr-FR" sz="1200" b="1" dirty="0" err="1" smtClean="0"/>
              <a:t>mPOrigine</a:t>
            </a:r>
            <a:endParaRPr lang="fr-FR" sz="1200" b="1" dirty="0" smtClean="0"/>
          </a:p>
          <a:p>
            <a:endParaRPr lang="fr-FR" sz="1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860032" y="5077072"/>
            <a:ext cx="214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x/</a:t>
            </a:r>
            <a:r>
              <a:rPr lang="fr-FR" sz="1200" b="1" dirty="0" err="1" smtClean="0"/>
              <a:t>zoom-</a:t>
            </a:r>
            <a:r>
              <a:rPr lang="fr-FR" altLang="fr-FR" sz="12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</a:t>
            </a:r>
            <a:r>
              <a:rPr lang="fr-FR" sz="1200" b="1" dirty="0" smtClean="0"/>
              <a:t>=</a:t>
            </a:r>
            <a:r>
              <a:rPr lang="fr-FR" sz="1200" b="1" dirty="0" err="1" smtClean="0"/>
              <a:t>mPFinal</a:t>
            </a:r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059186" y="1893393"/>
            <a:ext cx="2329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iPOrigine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  Log(</a:t>
            </a:r>
            <a:r>
              <a:rPr lang="fr-FR" sz="1100" b="1" dirty="0" err="1" smtClean="0"/>
              <a:t>iPOrigine</a:t>
            </a:r>
            <a:r>
              <a:rPr lang="fr-FR" sz="1100" b="1" dirty="0" smtClean="0"/>
              <a:t>) = 0</a:t>
            </a:r>
          </a:p>
          <a:p>
            <a:r>
              <a:rPr lang="fr-FR" sz="1100" b="1" dirty="0" err="1" smtClean="0"/>
              <a:t>iPFinal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10   Log(</a:t>
            </a:r>
            <a:r>
              <a:rPr lang="fr-FR" sz="1100" b="1" dirty="0" err="1" smtClean="0"/>
              <a:t>iPFinal</a:t>
            </a:r>
            <a:r>
              <a:rPr lang="fr-FR" sz="1100" b="1" dirty="0" smtClean="0"/>
              <a:t>) = 1</a:t>
            </a:r>
            <a:endParaRPr lang="fr-FR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Origine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1000</a:t>
            </a:r>
            <a:endParaRPr lang="fr-FR" sz="1100" b="1" dirty="0"/>
          </a:p>
          <a:p>
            <a:r>
              <a:rPr lang="fr-FR" sz="1100" b="1" dirty="0" smtClean="0"/>
              <a:t>Final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516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1547665" y="3896013"/>
            <a:ext cx="64246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y=1000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11760" y="1780060"/>
            <a:ext cx="2086579" cy="260147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14000">
                <a:schemeClr val="accent1">
                  <a:tint val="37000"/>
                  <a:satMod val="300000"/>
                  <a:lumMod val="0"/>
                  <a:lumOff val="1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797464" y="1484784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1325272" y="1186385"/>
            <a:ext cx="0" cy="153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43799" y="3511176"/>
            <a:ext cx="0" cy="532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95536" y="5554018"/>
            <a:ext cx="828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mPOrigine</a:t>
            </a:r>
            <a:r>
              <a:rPr lang="fr-FR" sz="1400" b="1" dirty="0" smtClean="0"/>
              <a:t>  - y/zoom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</a:t>
            </a:r>
            <a:r>
              <a:rPr lang="fr-FR" sz="1400" b="1" dirty="0"/>
              <a:t>= </a:t>
            </a:r>
            <a:r>
              <a:rPr lang="fr-FR" sz="1400" b="1" dirty="0" smtClean="0"/>
              <a:t>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 </a:t>
            </a:r>
            <a:r>
              <a:rPr lang="fr-FR" sz="1400" b="1" dirty="0"/>
              <a:t>+ </a:t>
            </a:r>
            <a:r>
              <a:rPr lang="fr-FR" sz="1400" b="1" dirty="0" smtClean="0"/>
              <a:t>(Log(</a:t>
            </a:r>
            <a:r>
              <a:rPr lang="fr-FR" sz="1400" b="1" dirty="0" err="1" smtClean="0"/>
              <a:t>iPFinal</a:t>
            </a:r>
            <a:r>
              <a:rPr lang="fr-FR" sz="1400" b="1" dirty="0" smtClean="0"/>
              <a:t>)-Log(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</a:t>
            </a:r>
            <a:r>
              <a:rPr lang="fr-FR" sz="1400" b="1" dirty="0"/>
              <a:t>) * </a:t>
            </a:r>
            <a:r>
              <a:rPr lang="fr-FR" sz="1400" b="1" dirty="0" smtClean="0"/>
              <a:t>(Y/</a:t>
            </a:r>
            <a:r>
              <a:rPr lang="fr-FR" sz="1400" b="1" dirty="0" err="1" smtClean="0"/>
              <a:t>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offset.y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 smtClean="0"/>
              <a:t>mPOrigine</a:t>
            </a:r>
            <a:r>
              <a:rPr lang="fr-FR" sz="1400" b="1" dirty="0"/>
              <a:t>)  / (</a:t>
            </a:r>
            <a:r>
              <a:rPr lang="fr-FR" sz="1400" b="1" dirty="0" err="1" smtClean="0"/>
              <a:t>mPFinal-mPOrigine</a:t>
            </a:r>
            <a:r>
              <a:rPr lang="fr-FR" sz="1400" b="1" dirty="0" smtClean="0"/>
              <a:t>)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exp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yP</a:t>
            </a:r>
            <a:r>
              <a:rPr lang="fr-FR" sz="1400" b="1" dirty="0" smtClean="0"/>
              <a:t>*ln(10)</a:t>
            </a:r>
          </a:p>
          <a:p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588224" y="3896013"/>
            <a:ext cx="23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 = Log(a)=ln(a)/ln10)</a:t>
            </a:r>
          </a:p>
          <a:p>
            <a:r>
              <a:rPr lang="fr-FR" dirty="0" smtClean="0"/>
              <a:t>a = </a:t>
            </a:r>
            <a:r>
              <a:rPr lang="fr-FR" dirty="0" err="1" smtClean="0"/>
              <a:t>exp</a:t>
            </a:r>
            <a:r>
              <a:rPr lang="fr-FR" dirty="0" smtClean="0"/>
              <a:t>(b*ln(10))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52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66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altLang="fr-FR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X </a:t>
            </a:r>
            <a:r>
              <a:rPr lang="fr-FR" sz="9600" dirty="0" err="1" smtClean="0"/>
              <a:t>Enthalpy</a:t>
            </a:r>
            <a:endParaRPr lang="fr-FR" sz="9600" dirty="0" smtClean="0"/>
          </a:p>
          <a:p>
            <a:pPr algn="ctr"/>
            <a:r>
              <a:rPr lang="fr-FR" sz="9600" dirty="0" err="1" smtClean="0"/>
              <a:t>Compute</a:t>
            </a:r>
            <a:r>
              <a:rPr lang="fr-FR" sz="9600" dirty="0" smtClean="0"/>
              <a:t>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739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599</Words>
  <Application>Microsoft Office PowerPoint</Application>
  <PresentationFormat>Affichage à l'écran (4:3)</PresentationFormat>
  <Paragraphs>142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58</cp:revision>
  <dcterms:created xsi:type="dcterms:W3CDTF">2016-12-04T22:41:42Z</dcterms:created>
  <dcterms:modified xsi:type="dcterms:W3CDTF">2016-12-10T22:09:39Z</dcterms:modified>
</cp:coreProperties>
</file>