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70" r:id="rId5"/>
    <p:sldId id="271" r:id="rId6"/>
    <p:sldId id="267" r:id="rId7"/>
    <p:sldId id="260" r:id="rId8"/>
    <p:sldId id="261" r:id="rId9"/>
    <p:sldId id="264" r:id="rId10"/>
    <p:sldId id="262" r:id="rId11"/>
    <p:sldId id="268" r:id="rId12"/>
    <p:sldId id="265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4"/>
            <a:ext cx="7796102" cy="4501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2746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0" y="2490787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60/zoom-</a:t>
            </a:r>
            <a:r>
              <a:rPr lang="fr-FR" sz="1100" dirty="0" smtClean="0"/>
              <a:t>(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100" dirty="0" smtClean="0"/>
              <a:t>)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/>
              <a:t>xOrigineH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4114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</a:t>
            </a:r>
            <a:r>
              <a:rPr lang="fr-FR" sz="1200" dirty="0" smtClean="0"/>
              <a:t>X/Zoom-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200" dirty="0" smtClean="0"/>
              <a:t>) </a:t>
            </a:r>
            <a:r>
              <a:rPr lang="fr-FR" sz="1200" dirty="0" smtClean="0"/>
              <a:t>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 /  (</a:t>
            </a:r>
            <a:r>
              <a:rPr lang="fr-FR" sz="1200" dirty="0" err="1" smtClean="0"/>
              <a:t>x</a:t>
            </a:r>
            <a:r>
              <a:rPr lang="fr-FR" sz="1200" b="1" dirty="0" err="1" smtClean="0"/>
              <a:t>FinalH-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XH(60) = 140 +(530-140) * (60/2+100-130)/(280-130) = 140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225197" y="228600"/>
            <a:ext cx="17281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xOrigineH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4572000" y="1799599"/>
            <a:ext cx="831743" cy="38975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7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ZOOM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4983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73046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57225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3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6824" y="1423458"/>
            <a:ext cx="6868988" cy="4996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856005" y="14234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410996" y="2232018"/>
            <a:ext cx="2420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63616" y="2511447"/>
            <a:ext cx="5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798212" y="1037798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172190" y="1837181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X=40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4391025" y="1819804"/>
            <a:ext cx="52450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X=340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6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(x)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offset(x) 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3072755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(x)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0 + 50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dragStart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(x)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offset(x)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(x)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X Enthalpie</a:t>
            </a:r>
          </a:p>
          <a:p>
            <a:pPr algn="ctr"/>
            <a:r>
              <a:rPr lang="fr-FR" sz="9600" dirty="0" err="1" smtClean="0"/>
              <a:t>Compute</a:t>
            </a:r>
            <a:r>
              <a:rPr lang="fr-FR" sz="9600" dirty="0" smtClean="0"/>
              <a:t>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873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  <a:r>
              <a:rPr lang="fr-FR" sz="1100" dirty="0" smtClean="0"/>
              <a:t>0-</a:t>
            </a:r>
            <a:r>
              <a:rPr lang="fr-FR" sz="1100" dirty="0" smtClean="0"/>
              <a:t>(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100" dirty="0" smtClean="0"/>
              <a:t>)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/>
              <a:t>xOrigineH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</a:t>
            </a:r>
            <a:r>
              <a:rPr lang="fr-FR" sz="1200" dirty="0" smtClean="0"/>
              <a:t>X/zoom-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200" dirty="0" smtClean="0"/>
              <a:t>) </a:t>
            </a:r>
            <a:r>
              <a:rPr lang="fr-FR" sz="1200" dirty="0" smtClean="0"/>
              <a:t>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 /  (</a:t>
            </a:r>
            <a:r>
              <a:rPr lang="fr-FR" sz="1200" dirty="0" err="1" smtClean="0"/>
              <a:t>x</a:t>
            </a:r>
            <a:r>
              <a:rPr lang="fr-FR" sz="1200" b="1" dirty="0" err="1" smtClean="0"/>
              <a:t>FinalH-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(30+100-130)/(280-130) = 140</a:t>
            </a:r>
          </a:p>
          <a:p>
            <a:r>
              <a:rPr lang="fr-FR" sz="1200" b="1" dirty="0" smtClean="0"/>
              <a:t>XH(180) = 140 +(530-140) * (180+100-130)/(280-130) = 530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xOrigineH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00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284048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4048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3888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92768" y="531118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54518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3816" y="4116011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44150" y="3683963"/>
            <a:ext cx="1851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-70-</a:t>
            </a:r>
            <a:r>
              <a:rPr lang="fr-FR" sz="1100" dirty="0" smtClean="0"/>
              <a:t>(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100" dirty="0" smtClean="0"/>
              <a:t>)</a:t>
            </a:r>
            <a:endParaRPr lang="fr-FR" sz="1100" dirty="0" smtClean="0"/>
          </a:p>
          <a:p>
            <a:r>
              <a:rPr lang="fr-FR" sz="1100" dirty="0" smtClean="0"/>
              <a:t>-70+200=130=</a:t>
            </a:r>
            <a:r>
              <a:rPr lang="fr-FR" sz="1100" dirty="0" err="1" smtClean="0"/>
              <a:t>x</a:t>
            </a:r>
            <a:r>
              <a:rPr lang="fr-FR" sz="1100" b="1" dirty="0" err="1" smtClean="0"/>
              <a:t>OrigineH</a:t>
            </a:r>
            <a:endParaRPr lang="fr-FR" sz="1100" b="1" dirty="0" smtClean="0"/>
          </a:p>
          <a:p>
            <a:endParaRPr lang="fr-FR" sz="1100" b="1" dirty="0"/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150914" y="1851604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 -70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3816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12029" y="5013176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</a:t>
            </a:r>
            <a:r>
              <a:rPr lang="fr-FR" sz="1200" dirty="0" smtClean="0"/>
              <a:t>X/Zoom-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200" dirty="0" smtClean="0"/>
              <a:t>) </a:t>
            </a:r>
            <a:r>
              <a:rPr lang="fr-FR" sz="1200" dirty="0" smtClean="0"/>
              <a:t>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 /  (</a:t>
            </a:r>
            <a:r>
              <a:rPr lang="fr-FR" sz="1200" dirty="0" err="1" smtClean="0"/>
              <a:t>x</a:t>
            </a:r>
            <a:r>
              <a:rPr lang="fr-FR" sz="1200" b="1" dirty="0" err="1" smtClean="0"/>
              <a:t>FinalH-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(80+200-130)/(280-130) = 530</a:t>
            </a:r>
          </a:p>
        </p:txBody>
      </p:sp>
    </p:spTree>
    <p:extLst>
      <p:ext uri="{BB962C8B-B14F-4D97-AF65-F5344CB8AC3E}">
        <p14:creationId xmlns:p14="http://schemas.microsoft.com/office/powerpoint/2010/main" val="309094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 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</a:t>
            </a:r>
            <a:r>
              <a:rPr lang="fr-FR" sz="1100" dirty="0" smtClean="0"/>
              <a:t>0-</a:t>
            </a:r>
            <a:r>
              <a:rPr lang="fr-FR" sz="1100" dirty="0" smtClean="0"/>
              <a:t>(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100" dirty="0" smtClean="0"/>
              <a:t>)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/>
              <a:t>xOrigineH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</a:t>
            </a:r>
            <a:r>
              <a:rPr lang="fr-FR" sz="1200" dirty="0" smtClean="0"/>
              <a:t>X/zoom-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offset(x)</a:t>
            </a:r>
            <a:r>
              <a:rPr lang="fr-FR" sz="1200" dirty="0" smtClean="0"/>
              <a:t>) </a:t>
            </a:r>
            <a:r>
              <a:rPr lang="fr-FR" sz="1200" dirty="0" smtClean="0"/>
              <a:t>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 /  (</a:t>
            </a:r>
            <a:r>
              <a:rPr lang="fr-FR" sz="1200" dirty="0" err="1" smtClean="0"/>
              <a:t>x</a:t>
            </a:r>
            <a:r>
              <a:rPr lang="fr-FR" sz="1200" b="1" dirty="0" err="1" smtClean="0"/>
              <a:t>FinalH-</a:t>
            </a:r>
            <a:r>
              <a:rPr lang="fr-FR" sz="1200" dirty="0" err="1" smtClean="0"/>
              <a:t>xOrigineH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(30+100-130)/(280-130) = 140</a:t>
            </a:r>
          </a:p>
          <a:p>
            <a:r>
              <a:rPr lang="fr-FR" sz="1200" b="1" dirty="0" smtClean="0"/>
              <a:t>XH(180) = 140 +(530-140) * (180+100-130)/(280-130) = 530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xOrigineH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dirty="0" err="1" smtClean="0"/>
              <a:t>x</a:t>
            </a:r>
            <a:r>
              <a:rPr lang="fr-FR" sz="1100" b="1" dirty="0" err="1" smtClean="0"/>
              <a:t>FinalH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30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373</Words>
  <Application>Microsoft Office PowerPoint</Application>
  <PresentationFormat>Affichage à l'écran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28</cp:revision>
  <dcterms:created xsi:type="dcterms:W3CDTF">2016-12-04T22:41:42Z</dcterms:created>
  <dcterms:modified xsi:type="dcterms:W3CDTF">2016-12-06T16:23:24Z</dcterms:modified>
</cp:coreProperties>
</file>