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  <p:sldId id="325" r:id="rId41"/>
    <p:sldId id="324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()/(ymax-ymin+2*</a:t>
            </a:r>
            <a:r>
              <a:rPr lang="fr-FR" dirty="0" err="1" smtClean="0"/>
              <a:t>marginy</a:t>
            </a:r>
            <a:r>
              <a:rPr lang="fr-FR" dirty="0" smtClean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ymax/2+offset/100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return the nearest element id of </a:t>
            </a:r>
            <a:r>
              <a:rPr lang="en-US" dirty="0" err="1" smtClean="0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Pressure,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eDrawL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log</a:t>
            </a:r>
            <a:r>
              <a:rPr lang="fr-FR" dirty="0" smtClean="0"/>
              <a:t> = log10(P) = ln(P)/ln(10)</a:t>
            </a:r>
          </a:p>
          <a:p>
            <a:r>
              <a:rPr lang="fr-FR" dirty="0" smtClean="0"/>
              <a:t>P = </a:t>
            </a:r>
            <a:r>
              <a:rPr lang="fr-FR" dirty="0" err="1" smtClean="0"/>
              <a:t>exp</a:t>
            </a:r>
            <a:r>
              <a:rPr lang="fr-FR" dirty="0" smtClean="0"/>
              <a:t>(</a:t>
            </a:r>
            <a:r>
              <a:rPr lang="fr-FR" dirty="0" err="1" smtClean="0"/>
              <a:t>Plog</a:t>
            </a:r>
            <a:r>
              <a:rPr lang="fr-FR" smtClean="0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878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403003" y="2924944"/>
            <a:ext cx="457029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403003" y="5229200"/>
            <a:ext cx="4570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3003" y="2924944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60032" y="2924944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522992" y="579569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12 -&gt; R=6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105739" y="2912914"/>
            <a:ext cx="3562605" cy="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11960" y="335699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92280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(1.5.23.7)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1233</Words>
  <Application>Microsoft Office PowerPoint</Application>
  <PresentationFormat>Affichage à l'écran (4:3)</PresentationFormat>
  <Paragraphs>451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  <vt:lpstr>SPOT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152</cp:revision>
  <dcterms:created xsi:type="dcterms:W3CDTF">2016-12-04T22:41:42Z</dcterms:created>
  <dcterms:modified xsi:type="dcterms:W3CDTF">2017-01-30T21:31:31Z</dcterms:modified>
</cp:coreProperties>
</file>