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9752" y="1442393"/>
            <a:ext cx="2520280" cy="1410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023828" y="7960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Enthalpy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969649" y="1601807"/>
            <a:ext cx="1116124" cy="53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P,T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17591" y="1165394"/>
            <a:ext cx="322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</a:t>
            </a:r>
            <a:r>
              <a:rPr lang="en-US" sz="1200" dirty="0"/>
              <a:t>measure of energy in a thermodynamic system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354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0453" y="764704"/>
            <a:ext cx="8155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Enthalpy is a measure of energy in a thermodynamic system (from Wikipedia)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what abstraction are you trying to represent by making your Measure class </a:t>
            </a:r>
            <a:r>
              <a:rPr lang="en-US" dirty="0" smtClean="0"/>
              <a:t>extend</a:t>
            </a:r>
          </a:p>
          <a:p>
            <a:r>
              <a:rPr lang="en-US" dirty="0" smtClean="0"/>
              <a:t> </a:t>
            </a:r>
            <a:r>
              <a:rPr lang="en-US" dirty="0"/>
              <a:t>an Enthalpy class?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</a:t>
            </a:r>
            <a:r>
              <a:rPr lang="en-US" dirty="0"/>
              <a:t>, when it comes to OO, </a:t>
            </a:r>
            <a:endParaRPr lang="en-US" dirty="0" smtClean="0"/>
          </a:p>
          <a:p>
            <a:r>
              <a:rPr lang="en-US" dirty="0" smtClean="0"/>
              <a:t>inheritance </a:t>
            </a:r>
            <a:r>
              <a:rPr lang="en-US" dirty="0"/>
              <a:t>represents a Generalization-Specialization </a:t>
            </a:r>
            <a:r>
              <a:rPr lang="en-US" dirty="0" smtClean="0"/>
              <a:t>relationship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002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56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Klugesherz Christian</dc:creator>
  <cp:lastModifiedBy>kluges1</cp:lastModifiedBy>
  <cp:revision>3</cp:revision>
  <dcterms:created xsi:type="dcterms:W3CDTF">2017-02-06T14:15:08Z</dcterms:created>
  <dcterms:modified xsi:type="dcterms:W3CDTF">2017-02-06T17:24:19Z</dcterms:modified>
</cp:coreProperties>
</file>