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02/01/2017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</a:t>
            </a:r>
            <a:r>
              <a:rPr lang="fr-FR" sz="1400" dirty="0" smtClean="0"/>
              <a:t>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()/(ymax-ymin+2*</a:t>
            </a:r>
            <a:r>
              <a:rPr lang="fr-FR" dirty="0" err="1" smtClean="0"/>
              <a:t>marginy</a:t>
            </a:r>
            <a:r>
              <a:rPr lang="fr-FR" dirty="0" smtClean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ymax/2+offset/100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  <a:endParaRPr lang="fr-FR" sz="9600" dirty="0" smtClean="0"/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Calul</a:t>
            </a:r>
            <a:r>
              <a:rPr lang="fr-FR" dirty="0" smtClean="0"/>
              <a:t> de moyenne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(1.5.23.7)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</TotalTime>
  <Words>1101</Words>
  <Application>Microsoft Office PowerPoint</Application>
  <PresentationFormat>Affichage à l'écran (4:3)</PresentationFormat>
  <Paragraphs>423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Calul de moyenne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140</cp:revision>
  <dcterms:created xsi:type="dcterms:W3CDTF">2016-12-04T22:41:42Z</dcterms:created>
  <dcterms:modified xsi:type="dcterms:W3CDTF">2017-01-02T18:44:09Z</dcterms:modified>
</cp:coreProperties>
</file>