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311" r:id="rId9"/>
    <p:sldId id="278" r:id="rId10"/>
    <p:sldId id="286" r:id="rId11"/>
    <p:sldId id="289" r:id="rId12"/>
    <p:sldId id="307" r:id="rId13"/>
    <p:sldId id="290" r:id="rId14"/>
    <p:sldId id="310" r:id="rId15"/>
    <p:sldId id="308" r:id="rId16"/>
    <p:sldId id="309" r:id="rId17"/>
    <p:sldId id="294" r:id="rId18"/>
    <p:sldId id="292" r:id="rId19"/>
    <p:sldId id="312" r:id="rId20"/>
    <p:sldId id="295" r:id="rId21"/>
    <p:sldId id="296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285" r:id="rId30"/>
    <p:sldId id="277" r:id="rId31"/>
    <p:sldId id="279" r:id="rId32"/>
    <p:sldId id="280" r:id="rId33"/>
    <p:sldId id="281" r:id="rId34"/>
    <p:sldId id="306" r:id="rId35"/>
    <p:sldId id="284" r:id="rId36"/>
    <p:sldId id="320" r:id="rId37"/>
    <p:sldId id="321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8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=70,ym=100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983847" y="327188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10529" y="2897881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x,y</a:t>
            </a:r>
            <a:r>
              <a:rPr lang="fr-FR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822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9361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76423" y="618131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07207" y="76656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=150/0,75 = 200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=300/0,75 = 400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37996" y="2128775"/>
            <a:ext cx="15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(</a:t>
            </a:r>
            <a:r>
              <a:rPr lang="fr-FR" dirty="0" smtClean="0"/>
              <a:t>400)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89278" y="39399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30079" y="3454350"/>
            <a:ext cx="3090979" cy="13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028130"/>
            <a:ext cx="19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Décalage de</a:t>
            </a:r>
          </a:p>
          <a:p>
            <a:r>
              <a:rPr lang="fr-FR" dirty="0" err="1" smtClean="0"/>
              <a:t>xmax+xmin</a:t>
            </a:r>
            <a:r>
              <a:rPr lang="fr-FR" dirty="0" smtClean="0"/>
              <a:t>/2=340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826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177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68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6795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7026" cy="60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243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86409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07210" y="3306712"/>
            <a:ext cx="0" cy="19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81942" y="5212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45767" y="3600883"/>
            <a:ext cx="13468" cy="2733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286520" y="470851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40592" y="3020574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31014" y="443608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299590" y="609942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44084" y="58269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105819" y="601165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380312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751839" y="3486016"/>
            <a:ext cx="0" cy="12270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31540" y="5180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/>
              <a:t>y</a:t>
            </a:r>
            <a:r>
              <a:rPr lang="fr-FR" dirty="0" err="1" smtClean="0"/>
              <a:t>a</a:t>
            </a:r>
            <a:r>
              <a:rPr lang="fr-FR" dirty="0" smtClean="0"/>
              <a:t>= 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250-150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1.5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72200" y="1106172"/>
            <a:ext cx="25072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  <a:p>
            <a:endParaRPr lang="fr-FR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01744" y="360603"/>
            <a:ext cx="648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454865" y="401964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=250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3203848" y="41859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770694" y="207110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3381" y="1678521"/>
            <a:ext cx="13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=0; </a:t>
            </a:r>
            <a:r>
              <a:rPr lang="fr-FR" sz="1200" dirty="0" err="1" smtClean="0"/>
              <a:t>yt</a:t>
            </a:r>
            <a:r>
              <a:rPr lang="fr-FR" sz="1200" dirty="0" smtClean="0"/>
              <a:t>=-150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76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67848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213118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5616" y="1599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045767" y="908720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896885" y="220855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3332" y="3142276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41379" y="1936119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896886" y="103314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1380" y="76071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213197" y="66837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213197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3751839" y="2183135"/>
            <a:ext cx="0" cy="13028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9512" y="5103673"/>
            <a:ext cx="213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(300-150) = 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-150/100 = -1,5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004" y="78595"/>
            <a:ext cx="648594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21527" y="22639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=-100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53350" y="4843974"/>
            <a:ext cx="22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(0-150) = 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1,5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52740" y="4843974"/>
            <a:ext cx="23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(-150-150) = -300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300/100 = 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959540" y="4826675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(200-150) = 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-50/100 = 0,5</a:t>
            </a:r>
          </a:p>
        </p:txBody>
      </p:sp>
      <p:sp>
        <p:nvSpPr>
          <p:cNvPr id="26" name="Ellipse 25"/>
          <p:cNvSpPr/>
          <p:nvPr/>
        </p:nvSpPr>
        <p:spPr>
          <a:xfrm>
            <a:off x="4844990" y="469384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389484" y="442141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3292298" y="3888950"/>
            <a:ext cx="207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(Log10_ymax+Log10_ymin</a:t>
            </a:r>
            <a:r>
              <a:rPr lang="fr-FR" sz="1200" dirty="0"/>
              <a:t>)/</a:t>
            </a:r>
            <a:r>
              <a:rPr lang="fr-FR" sz="1200" dirty="0" smtClean="0"/>
              <a:t>2 </a:t>
            </a:r>
          </a:p>
          <a:p>
            <a:r>
              <a:rPr lang="fr-FR" sz="1200" dirty="0" smtClean="0"/>
              <a:t>(2+-1)/2=0.5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3225583" y="3518243"/>
            <a:ext cx="725347" cy="60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5274" y="2946209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374334" y="2530922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8347" y="1606610"/>
            <a:ext cx="357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=150/100=1.5</a:t>
            </a:r>
          </a:p>
          <a:p>
            <a:r>
              <a:rPr lang="fr-FR" sz="1400" dirty="0" smtClean="0"/>
              <a:t>Log10_y=1.5+0.5=2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=150-150=0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=0</a:t>
            </a:r>
          </a:p>
          <a:p>
            <a:r>
              <a:rPr lang="fr-FR" sz="1400" dirty="0" smtClean="0"/>
              <a:t>Log10_y=0.5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=-1.5</a:t>
            </a:r>
          </a:p>
          <a:p>
            <a:r>
              <a:rPr lang="fr-FR" sz="1400" dirty="0" smtClean="0"/>
              <a:t>Log10_y=-1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100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Translation</a:t>
            </a:r>
          </a:p>
          <a:p>
            <a:pPr algn="ctr"/>
            <a:r>
              <a:rPr lang="fr-FR" sz="9600" dirty="0" smtClean="0"/>
              <a:t>Offset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4091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The </a:t>
            </a:r>
            <a:r>
              <a:rPr lang="fr-FR" sz="2800" dirty="0" err="1" smtClean="0"/>
              <a:t>operation</a:t>
            </a:r>
            <a:r>
              <a:rPr lang="fr-FR" sz="2800" dirty="0" smtClean="0"/>
              <a:t> of translation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performed</a:t>
            </a:r>
            <a:r>
              <a:rPr lang="fr-FR" sz="2800" dirty="0" smtClean="0"/>
              <a:t> in the last stage.</a:t>
            </a:r>
          </a:p>
          <a:p>
            <a:r>
              <a:rPr lang="fr-FR" sz="2800" dirty="0" err="1" smtClean="0"/>
              <a:t>Meaning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zoomed</a:t>
            </a:r>
            <a:r>
              <a:rPr lang="fr-FR" sz="2800" dirty="0" smtClean="0"/>
              <a:t> factor to the move,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applied</a:t>
            </a:r>
            <a:r>
              <a:rPr lang="fr-FR" sz="2800" dirty="0" smtClean="0"/>
              <a:t> by default in the new </a:t>
            </a:r>
            <a:r>
              <a:rPr lang="fr-FR" sz="2800" dirty="0" err="1" smtClean="0"/>
              <a:t>coordinate</a:t>
            </a:r>
            <a:r>
              <a:rPr lang="fr-FR" sz="2800" dirty="0" smtClean="0"/>
              <a:t> system.</a:t>
            </a:r>
          </a:p>
          <a:p>
            <a:endParaRPr lang="fr-FR" sz="2800" dirty="0"/>
          </a:p>
          <a:p>
            <a:r>
              <a:rPr lang="fr-FR" sz="2800" dirty="0" smtClean="0"/>
              <a:t>Relative to Y,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apply</a:t>
            </a:r>
            <a:r>
              <a:rPr lang="fr-FR" sz="2800" dirty="0" smtClean="0"/>
              <a:t> a factor 100</a:t>
            </a:r>
          </a:p>
          <a:p>
            <a:r>
              <a:rPr lang="fr-FR" sz="2800" dirty="0" smtClean="0"/>
              <a:t>In </a:t>
            </a:r>
            <a:r>
              <a:rPr lang="fr-FR" sz="2800" dirty="0" err="1" smtClean="0"/>
              <a:t>fact</a:t>
            </a:r>
            <a:r>
              <a:rPr lang="fr-FR" sz="2800" dirty="0" smtClean="0"/>
              <a:t>: </a:t>
            </a:r>
          </a:p>
          <a:p>
            <a:r>
              <a:rPr lang="fr-FR" sz="2800" dirty="0" smtClean="0"/>
              <a:t>Log10_ymax=2</a:t>
            </a:r>
            <a:endParaRPr lang="fr-FR" sz="2800" dirty="0"/>
          </a:p>
          <a:p>
            <a:r>
              <a:rPr lang="fr-FR" sz="2800" dirty="0"/>
              <a:t>Log10_ymin=-1</a:t>
            </a:r>
          </a:p>
          <a:p>
            <a:r>
              <a:rPr lang="fr-FR" sz="2800" dirty="0" smtClean="0"/>
              <a:t>Move the mouse of 50 pixels, </a:t>
            </a:r>
            <a:r>
              <a:rPr lang="fr-FR" sz="2800" dirty="0" err="1" smtClean="0"/>
              <a:t>will</a:t>
            </a:r>
            <a:r>
              <a:rPr lang="fr-FR" sz="2800" dirty="0" smtClean="0"/>
              <a:t> corresponds to 0.5 !</a:t>
            </a:r>
          </a:p>
          <a:p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850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8668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99019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𝑜𝑓𝑓𝑠𝑒𝑡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227853" y="3605764"/>
            <a:ext cx="80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</a:rPr>
              <a:t>o</a:t>
            </a:r>
            <a:r>
              <a:rPr lang="fr-FR" sz="1600" dirty="0" err="1" smtClean="0">
                <a:solidFill>
                  <a:srgbClr val="FF0000"/>
                </a:solidFill>
              </a:rPr>
              <a:t>ffset.x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078113" y="3573016"/>
            <a:ext cx="10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926" y="369031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684" y="3457165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Offset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100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82287" y="2287614"/>
            <a:ext cx="35756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)/2+</a:t>
            </a:r>
            <a:r>
              <a:rPr lang="fr-FR" sz="1400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2173" y="2928065"/>
            <a:ext cx="0" cy="762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23866" y="3166156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-</a:t>
            </a:r>
            <a:r>
              <a:rPr lang="fr-FR" sz="1400" dirty="0" err="1" smtClean="0">
                <a:solidFill>
                  <a:srgbClr val="FF0000"/>
                </a:solidFill>
              </a:rPr>
              <a:t>Offset.y</a:t>
            </a:r>
            <a:r>
              <a:rPr lang="fr-FR" sz="1400" dirty="0" smtClean="0">
                <a:solidFill>
                  <a:srgbClr val="FF0000"/>
                </a:solidFill>
              </a:rPr>
              <a:t>/100.0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Supplementary</a:t>
            </a:r>
            <a:r>
              <a:rPr lang="fr-FR" sz="4800" dirty="0" smtClean="0"/>
              <a:t> </a:t>
            </a:r>
            <a:r>
              <a:rPr lang="fr-FR" sz="4800" dirty="0" err="1" smtClean="0"/>
              <a:t>Zooming</a:t>
            </a:r>
            <a:endParaRPr lang="fr-FR" sz="4800" dirty="0" smtClean="0"/>
          </a:p>
          <a:p>
            <a:pPr algn="ctr"/>
            <a:r>
              <a:rPr lang="fr-FR" sz="4800" dirty="0" smtClean="0"/>
              <a:t>+</a:t>
            </a:r>
          </a:p>
          <a:p>
            <a:pPr algn="ctr"/>
            <a:r>
              <a:rPr lang="fr-FR" sz="4800" dirty="0" smtClean="0"/>
              <a:t>Final </a:t>
            </a:r>
            <a:r>
              <a:rPr lang="fr-FR" sz="4800" dirty="0" err="1" smtClean="0"/>
              <a:t>Result</a:t>
            </a:r>
            <a:endParaRPr lang="fr-FR" sz="4800" dirty="0" smtClean="0"/>
          </a:p>
          <a:p>
            <a:pPr algn="r"/>
            <a:endParaRPr lang="fr-FR" sz="4800" dirty="0"/>
          </a:p>
          <a:p>
            <a:pPr algn="r"/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Maxima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39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52" y="112474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 smtClean="0"/>
              <a:t>)</a:t>
            </a:r>
            <a:r>
              <a:rPr lang="fr-FR" dirty="0"/>
              <a:t> *</a:t>
            </a:r>
            <a:r>
              <a:rPr lang="fr-FR" b="1" dirty="0">
                <a:solidFill>
                  <a:srgbClr val="FF0000"/>
                </a:solidFill>
              </a:rPr>
              <a:t>zoom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en-US" sz="2000" b="1" dirty="0" smtClean="0"/>
              <a:t>X= </a:t>
            </a:r>
            <a:r>
              <a:rPr lang="en-US" sz="2000" b="1" dirty="0" err="1" smtClean="0"/>
              <a:t>xmin</a:t>
            </a:r>
            <a:r>
              <a:rPr lang="en-US" sz="2000" b="1" dirty="0"/>
              <a:t>/(2*zoom)-</a:t>
            </a:r>
            <a:r>
              <a:rPr lang="en-US" sz="2000" b="1" dirty="0" err="1"/>
              <a:t>xmax</a:t>
            </a:r>
            <a:r>
              <a:rPr lang="en-US" sz="2000" b="1" dirty="0"/>
              <a:t>/(2*zoom)-ma/</a:t>
            </a:r>
            <a:r>
              <a:rPr lang="en-US" sz="2000" b="1" dirty="0" err="1"/>
              <a:t>zoom+xm</a:t>
            </a:r>
            <a:r>
              <a:rPr lang="en-US" sz="2000" b="1" dirty="0"/>
              <a:t>/</a:t>
            </a:r>
            <a:r>
              <a:rPr lang="en-US" sz="2000" b="1" dirty="0" err="1"/>
              <a:t>z+xmin</a:t>
            </a:r>
            <a:r>
              <a:rPr lang="en-US" sz="2000" b="1" dirty="0"/>
              <a:t>/2+xmax/2-offset</a:t>
            </a:r>
            <a:endParaRPr lang="fr-FR" sz="2000" b="1" dirty="0"/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221444" y="4077072"/>
            <a:ext cx="86281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ya</a:t>
            </a:r>
            <a:r>
              <a:rPr lang="fr-FR" dirty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</a:t>
            </a:r>
            <a:r>
              <a:rPr lang="fr-FR" dirty="0" err="1" smtClean="0"/>
              <a:t>zoomy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()/(ymax-ymin+2*</a:t>
            </a:r>
            <a:r>
              <a:rPr lang="fr-FR" dirty="0" err="1" smtClean="0"/>
              <a:t>marginy</a:t>
            </a:r>
            <a:r>
              <a:rPr lang="fr-FR" dirty="0" smtClean="0"/>
              <a:t>)</a:t>
            </a:r>
            <a:r>
              <a:rPr lang="fr-FR" b="1" dirty="0">
                <a:solidFill>
                  <a:srgbClr val="FF0000"/>
                </a:solidFill>
              </a:rPr>
              <a:t> *zoom</a:t>
            </a:r>
            <a:endParaRPr lang="fr-FR" b="1" dirty="0"/>
          </a:p>
          <a:p>
            <a:r>
              <a:rPr lang="fr-FR" dirty="0" smtClean="0"/>
              <a:t>Log10_y </a:t>
            </a:r>
            <a:r>
              <a:rPr lang="fr-FR" dirty="0"/>
              <a:t>= </a:t>
            </a:r>
            <a:r>
              <a:rPr lang="fr-FR" dirty="0" err="1"/>
              <a:t>ya</a:t>
            </a:r>
            <a:r>
              <a:rPr lang="fr-FR" dirty="0"/>
              <a:t>+ </a:t>
            </a:r>
            <a:r>
              <a:rPr lang="fr-FR" dirty="0" smtClean="0"/>
              <a:t>(</a:t>
            </a:r>
            <a:r>
              <a:rPr lang="fr-FR" dirty="0" err="1" smtClean="0"/>
              <a:t>ymax+ymin</a:t>
            </a:r>
            <a:r>
              <a:rPr lang="fr-FR" dirty="0"/>
              <a:t>)/</a:t>
            </a:r>
            <a:r>
              <a:rPr lang="fr-FR" dirty="0" smtClean="0"/>
              <a:t>2+</a:t>
            </a:r>
            <a:r>
              <a:rPr lang="fr-FR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2000" b="1" dirty="0"/>
          </a:p>
          <a:p>
            <a:r>
              <a:rPr lang="fr-FR" sz="2000" dirty="0" smtClean="0"/>
              <a:t>Log10_</a:t>
            </a:r>
            <a:r>
              <a:rPr lang="fr-FR" sz="2000" b="1" dirty="0"/>
              <a:t>y</a:t>
            </a:r>
            <a:r>
              <a:rPr lang="fr-FR" sz="2000" b="1" dirty="0" smtClean="0"/>
              <a:t> = -</a:t>
            </a:r>
            <a:r>
              <a:rPr lang="fr-FR" sz="2000" dirty="0"/>
              <a:t>Log10_</a:t>
            </a:r>
            <a:r>
              <a:rPr lang="fr-FR" sz="2000" b="1" dirty="0" smtClean="0"/>
              <a:t>ymin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/>
              <a:t>Log10_</a:t>
            </a:r>
            <a:r>
              <a:rPr lang="fr-FR" sz="2000" b="1" dirty="0" smtClean="0"/>
              <a:t>ymax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 smtClean="0"/>
              <a:t>Log10_</a:t>
            </a:r>
            <a:r>
              <a:rPr lang="fr-FR" sz="2000" b="1" dirty="0" smtClean="0"/>
              <a:t>ma/zoom-y/zoomy+ymin_</a:t>
            </a:r>
            <a:r>
              <a:rPr lang="fr-FR" sz="2000" dirty="0" smtClean="0"/>
              <a:t>Log10</a:t>
            </a:r>
            <a:r>
              <a:rPr lang="fr-FR" sz="2000" dirty="0"/>
              <a:t>_</a:t>
            </a:r>
            <a:r>
              <a:rPr lang="fr-FR" sz="2000" b="1" dirty="0" smtClean="0"/>
              <a:t>/2+</a:t>
            </a:r>
            <a:r>
              <a:rPr lang="fr-FR" sz="2000" dirty="0" smtClean="0"/>
              <a:t>Log10_</a:t>
            </a:r>
            <a:r>
              <a:rPr lang="fr-FR" sz="2000" b="1" dirty="0" smtClean="0"/>
              <a:t>ymax/2+offset/100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8544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Pressure</a:t>
            </a:r>
          </a:p>
          <a:p>
            <a:pPr algn="ctr"/>
            <a:r>
              <a:rPr lang="fr-FR" sz="9600" dirty="0" err="1" smtClean="0"/>
              <a:t>Temperature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492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88809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864096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 smtClean="0"/>
              <a:t>xmax</a:t>
            </a:r>
            <a:r>
              <a:rPr lang="fr-FR" dirty="0" smtClean="0"/>
              <a:t>-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xmin+2*</a:t>
            </a:r>
            <a:r>
              <a:rPr lang="fr-FR" dirty="0" err="1" smtClean="0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ar-AE" i="1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97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589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2057400" y="1828800"/>
            <a:ext cx="3578073" cy="2628900"/>
          </a:xfrm>
          <a:custGeom>
            <a:avLst/>
            <a:gdLst>
              <a:gd name="connsiteX0" fmla="*/ 0 w 3578073"/>
              <a:gd name="connsiteY0" fmla="*/ 1524000 h 2628900"/>
              <a:gd name="connsiteX1" fmla="*/ 38100 w 3578073"/>
              <a:gd name="connsiteY1" fmla="*/ 1384300 h 2628900"/>
              <a:gd name="connsiteX2" fmla="*/ 50800 w 3578073"/>
              <a:gd name="connsiteY2" fmla="*/ 1346200 h 2628900"/>
              <a:gd name="connsiteX3" fmla="*/ 63500 w 3578073"/>
              <a:gd name="connsiteY3" fmla="*/ 1308100 h 2628900"/>
              <a:gd name="connsiteX4" fmla="*/ 88900 w 3578073"/>
              <a:gd name="connsiteY4" fmla="*/ 1270000 h 2628900"/>
              <a:gd name="connsiteX5" fmla="*/ 101600 w 3578073"/>
              <a:gd name="connsiteY5" fmla="*/ 1231900 h 2628900"/>
              <a:gd name="connsiteX6" fmla="*/ 139700 w 3578073"/>
              <a:gd name="connsiteY6" fmla="*/ 1193800 h 2628900"/>
              <a:gd name="connsiteX7" fmla="*/ 190500 w 3578073"/>
              <a:gd name="connsiteY7" fmla="*/ 1117600 h 2628900"/>
              <a:gd name="connsiteX8" fmla="*/ 215900 w 3578073"/>
              <a:gd name="connsiteY8" fmla="*/ 1079500 h 2628900"/>
              <a:gd name="connsiteX9" fmla="*/ 292100 w 3578073"/>
              <a:gd name="connsiteY9" fmla="*/ 1016000 h 2628900"/>
              <a:gd name="connsiteX10" fmla="*/ 330200 w 3578073"/>
              <a:gd name="connsiteY10" fmla="*/ 990600 h 2628900"/>
              <a:gd name="connsiteX11" fmla="*/ 368300 w 3578073"/>
              <a:gd name="connsiteY11" fmla="*/ 952500 h 2628900"/>
              <a:gd name="connsiteX12" fmla="*/ 482600 w 3578073"/>
              <a:gd name="connsiteY12" fmla="*/ 889000 h 2628900"/>
              <a:gd name="connsiteX13" fmla="*/ 596900 w 3578073"/>
              <a:gd name="connsiteY13" fmla="*/ 825500 h 2628900"/>
              <a:gd name="connsiteX14" fmla="*/ 711200 w 3578073"/>
              <a:gd name="connsiteY14" fmla="*/ 762000 h 2628900"/>
              <a:gd name="connsiteX15" fmla="*/ 825500 w 3578073"/>
              <a:gd name="connsiteY15" fmla="*/ 685800 h 2628900"/>
              <a:gd name="connsiteX16" fmla="*/ 901700 w 3578073"/>
              <a:gd name="connsiteY16" fmla="*/ 635000 h 2628900"/>
              <a:gd name="connsiteX17" fmla="*/ 965200 w 3578073"/>
              <a:gd name="connsiteY17" fmla="*/ 584200 h 2628900"/>
              <a:gd name="connsiteX18" fmla="*/ 990600 w 3578073"/>
              <a:gd name="connsiteY18" fmla="*/ 546100 h 2628900"/>
              <a:gd name="connsiteX19" fmla="*/ 1028700 w 3578073"/>
              <a:gd name="connsiteY19" fmla="*/ 520700 h 2628900"/>
              <a:gd name="connsiteX20" fmla="*/ 1104900 w 3578073"/>
              <a:gd name="connsiteY20" fmla="*/ 457200 h 2628900"/>
              <a:gd name="connsiteX21" fmla="*/ 1155700 w 3578073"/>
              <a:gd name="connsiteY21" fmla="*/ 419100 h 2628900"/>
              <a:gd name="connsiteX22" fmla="*/ 1206500 w 3578073"/>
              <a:gd name="connsiteY22" fmla="*/ 406400 h 2628900"/>
              <a:gd name="connsiteX23" fmla="*/ 1295400 w 3578073"/>
              <a:gd name="connsiteY23" fmla="*/ 368300 h 2628900"/>
              <a:gd name="connsiteX24" fmla="*/ 1333500 w 3578073"/>
              <a:gd name="connsiteY24" fmla="*/ 342900 h 2628900"/>
              <a:gd name="connsiteX25" fmla="*/ 1409700 w 3578073"/>
              <a:gd name="connsiteY25" fmla="*/ 317500 h 2628900"/>
              <a:gd name="connsiteX26" fmla="*/ 1460500 w 3578073"/>
              <a:gd name="connsiteY26" fmla="*/ 292100 h 2628900"/>
              <a:gd name="connsiteX27" fmla="*/ 1536700 w 3578073"/>
              <a:gd name="connsiteY27" fmla="*/ 279400 h 2628900"/>
              <a:gd name="connsiteX28" fmla="*/ 1612900 w 3578073"/>
              <a:gd name="connsiteY28" fmla="*/ 254000 h 2628900"/>
              <a:gd name="connsiteX29" fmla="*/ 1651000 w 3578073"/>
              <a:gd name="connsiteY29" fmla="*/ 241300 h 2628900"/>
              <a:gd name="connsiteX30" fmla="*/ 1739900 w 3578073"/>
              <a:gd name="connsiteY30" fmla="*/ 190500 h 2628900"/>
              <a:gd name="connsiteX31" fmla="*/ 1790700 w 3578073"/>
              <a:gd name="connsiteY31" fmla="*/ 177800 h 2628900"/>
              <a:gd name="connsiteX32" fmla="*/ 1828800 w 3578073"/>
              <a:gd name="connsiteY32" fmla="*/ 165100 h 2628900"/>
              <a:gd name="connsiteX33" fmla="*/ 1892300 w 3578073"/>
              <a:gd name="connsiteY33" fmla="*/ 152400 h 2628900"/>
              <a:gd name="connsiteX34" fmla="*/ 1968500 w 3578073"/>
              <a:gd name="connsiteY34" fmla="*/ 127000 h 2628900"/>
              <a:gd name="connsiteX35" fmla="*/ 2019300 w 3578073"/>
              <a:gd name="connsiteY35" fmla="*/ 114300 h 2628900"/>
              <a:gd name="connsiteX36" fmla="*/ 2095500 w 3578073"/>
              <a:gd name="connsiteY36" fmla="*/ 88900 h 2628900"/>
              <a:gd name="connsiteX37" fmla="*/ 2273300 w 3578073"/>
              <a:gd name="connsiteY37" fmla="*/ 50800 h 2628900"/>
              <a:gd name="connsiteX38" fmla="*/ 2324100 w 3578073"/>
              <a:gd name="connsiteY38" fmla="*/ 25400 h 2628900"/>
              <a:gd name="connsiteX39" fmla="*/ 2413000 w 3578073"/>
              <a:gd name="connsiteY39" fmla="*/ 12700 h 2628900"/>
              <a:gd name="connsiteX40" fmla="*/ 2451100 w 3578073"/>
              <a:gd name="connsiteY40" fmla="*/ 0 h 2628900"/>
              <a:gd name="connsiteX41" fmla="*/ 2692400 w 3578073"/>
              <a:gd name="connsiteY41" fmla="*/ 12700 h 2628900"/>
              <a:gd name="connsiteX42" fmla="*/ 2768600 w 3578073"/>
              <a:gd name="connsiteY42" fmla="*/ 50800 h 2628900"/>
              <a:gd name="connsiteX43" fmla="*/ 2806700 w 3578073"/>
              <a:gd name="connsiteY43" fmla="*/ 63500 h 2628900"/>
              <a:gd name="connsiteX44" fmla="*/ 3022600 w 3578073"/>
              <a:gd name="connsiteY44" fmla="*/ 88900 h 2628900"/>
              <a:gd name="connsiteX45" fmla="*/ 3060700 w 3578073"/>
              <a:gd name="connsiteY45" fmla="*/ 101600 h 2628900"/>
              <a:gd name="connsiteX46" fmla="*/ 3175000 w 3578073"/>
              <a:gd name="connsiteY46" fmla="*/ 165100 h 2628900"/>
              <a:gd name="connsiteX47" fmla="*/ 3213100 w 3578073"/>
              <a:gd name="connsiteY47" fmla="*/ 203200 h 2628900"/>
              <a:gd name="connsiteX48" fmla="*/ 3289300 w 3578073"/>
              <a:gd name="connsiteY48" fmla="*/ 254000 h 2628900"/>
              <a:gd name="connsiteX49" fmla="*/ 3352800 w 3578073"/>
              <a:gd name="connsiteY49" fmla="*/ 317500 h 2628900"/>
              <a:gd name="connsiteX50" fmla="*/ 3429000 w 3578073"/>
              <a:gd name="connsiteY50" fmla="*/ 381000 h 2628900"/>
              <a:gd name="connsiteX51" fmla="*/ 3492500 w 3578073"/>
              <a:gd name="connsiteY51" fmla="*/ 457200 h 2628900"/>
              <a:gd name="connsiteX52" fmla="*/ 3556000 w 3578073"/>
              <a:gd name="connsiteY52" fmla="*/ 533400 h 2628900"/>
              <a:gd name="connsiteX53" fmla="*/ 3556000 w 3578073"/>
              <a:gd name="connsiteY53" fmla="*/ 787400 h 2628900"/>
              <a:gd name="connsiteX54" fmla="*/ 3530600 w 3578073"/>
              <a:gd name="connsiteY54" fmla="*/ 863600 h 2628900"/>
              <a:gd name="connsiteX55" fmla="*/ 3492500 w 3578073"/>
              <a:gd name="connsiteY55" fmla="*/ 977900 h 2628900"/>
              <a:gd name="connsiteX56" fmla="*/ 3467100 w 3578073"/>
              <a:gd name="connsiteY56" fmla="*/ 1016000 h 2628900"/>
              <a:gd name="connsiteX57" fmla="*/ 3441700 w 3578073"/>
              <a:gd name="connsiteY57" fmla="*/ 1092200 h 2628900"/>
              <a:gd name="connsiteX58" fmla="*/ 3416300 w 3578073"/>
              <a:gd name="connsiteY58" fmla="*/ 1130300 h 2628900"/>
              <a:gd name="connsiteX59" fmla="*/ 3390900 w 3578073"/>
              <a:gd name="connsiteY59" fmla="*/ 1206500 h 2628900"/>
              <a:gd name="connsiteX60" fmla="*/ 3365500 w 3578073"/>
              <a:gd name="connsiteY60" fmla="*/ 1295400 h 2628900"/>
              <a:gd name="connsiteX61" fmla="*/ 3327400 w 3578073"/>
              <a:gd name="connsiteY61" fmla="*/ 1447800 h 2628900"/>
              <a:gd name="connsiteX62" fmla="*/ 3302000 w 3578073"/>
              <a:gd name="connsiteY62" fmla="*/ 1485900 h 2628900"/>
              <a:gd name="connsiteX63" fmla="*/ 3225800 w 3578073"/>
              <a:gd name="connsiteY63" fmla="*/ 1562100 h 2628900"/>
              <a:gd name="connsiteX64" fmla="*/ 3162300 w 3578073"/>
              <a:gd name="connsiteY64" fmla="*/ 1625600 h 2628900"/>
              <a:gd name="connsiteX65" fmla="*/ 3111500 w 3578073"/>
              <a:gd name="connsiteY65" fmla="*/ 1701800 h 2628900"/>
              <a:gd name="connsiteX66" fmla="*/ 3098800 w 3578073"/>
              <a:gd name="connsiteY66" fmla="*/ 1739900 h 2628900"/>
              <a:gd name="connsiteX67" fmla="*/ 3060700 w 3578073"/>
              <a:gd name="connsiteY67" fmla="*/ 1778000 h 2628900"/>
              <a:gd name="connsiteX68" fmla="*/ 3009900 w 3578073"/>
              <a:gd name="connsiteY68" fmla="*/ 1854200 h 2628900"/>
              <a:gd name="connsiteX69" fmla="*/ 2971800 w 3578073"/>
              <a:gd name="connsiteY69" fmla="*/ 1879600 h 2628900"/>
              <a:gd name="connsiteX70" fmla="*/ 2895600 w 3578073"/>
              <a:gd name="connsiteY70" fmla="*/ 1955800 h 2628900"/>
              <a:gd name="connsiteX71" fmla="*/ 2844800 w 3578073"/>
              <a:gd name="connsiteY71" fmla="*/ 2032000 h 2628900"/>
              <a:gd name="connsiteX72" fmla="*/ 2794000 w 3578073"/>
              <a:gd name="connsiteY72" fmla="*/ 2108200 h 2628900"/>
              <a:gd name="connsiteX73" fmla="*/ 2768600 w 3578073"/>
              <a:gd name="connsiteY73" fmla="*/ 2146300 h 2628900"/>
              <a:gd name="connsiteX74" fmla="*/ 2730500 w 3578073"/>
              <a:gd name="connsiteY74" fmla="*/ 2184400 h 2628900"/>
              <a:gd name="connsiteX75" fmla="*/ 2667000 w 3578073"/>
              <a:gd name="connsiteY75" fmla="*/ 2298700 h 2628900"/>
              <a:gd name="connsiteX76" fmla="*/ 2641600 w 3578073"/>
              <a:gd name="connsiteY76" fmla="*/ 2336800 h 2628900"/>
              <a:gd name="connsiteX77" fmla="*/ 2578100 w 3578073"/>
              <a:gd name="connsiteY77" fmla="*/ 2527300 h 2628900"/>
              <a:gd name="connsiteX78" fmla="*/ 2552700 w 3578073"/>
              <a:gd name="connsiteY78" fmla="*/ 2616200 h 2628900"/>
              <a:gd name="connsiteX79" fmla="*/ 2540000 w 3578073"/>
              <a:gd name="connsiteY7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578073" h="2628900">
                <a:moveTo>
                  <a:pt x="0" y="1524000"/>
                </a:moveTo>
                <a:cubicBezTo>
                  <a:pt x="17951" y="1434246"/>
                  <a:pt x="5874" y="1480978"/>
                  <a:pt x="38100" y="1384300"/>
                </a:cubicBezTo>
                <a:lnTo>
                  <a:pt x="50800" y="1346200"/>
                </a:lnTo>
                <a:cubicBezTo>
                  <a:pt x="55033" y="1333500"/>
                  <a:pt x="56074" y="1319239"/>
                  <a:pt x="63500" y="1308100"/>
                </a:cubicBezTo>
                <a:cubicBezTo>
                  <a:pt x="71967" y="1295400"/>
                  <a:pt x="82074" y="1283652"/>
                  <a:pt x="88900" y="1270000"/>
                </a:cubicBezTo>
                <a:cubicBezTo>
                  <a:pt x="94887" y="1258026"/>
                  <a:pt x="94174" y="1243039"/>
                  <a:pt x="101600" y="1231900"/>
                </a:cubicBezTo>
                <a:cubicBezTo>
                  <a:pt x="111563" y="1216956"/>
                  <a:pt x="128673" y="1207977"/>
                  <a:pt x="139700" y="1193800"/>
                </a:cubicBezTo>
                <a:cubicBezTo>
                  <a:pt x="158442" y="1169703"/>
                  <a:pt x="173567" y="1143000"/>
                  <a:pt x="190500" y="1117600"/>
                </a:cubicBezTo>
                <a:cubicBezTo>
                  <a:pt x="198967" y="1104900"/>
                  <a:pt x="203200" y="1087967"/>
                  <a:pt x="215900" y="1079500"/>
                </a:cubicBezTo>
                <a:cubicBezTo>
                  <a:pt x="310495" y="1016437"/>
                  <a:pt x="194314" y="1097488"/>
                  <a:pt x="292100" y="1016000"/>
                </a:cubicBezTo>
                <a:cubicBezTo>
                  <a:pt x="303826" y="1006229"/>
                  <a:pt x="318474" y="1000371"/>
                  <a:pt x="330200" y="990600"/>
                </a:cubicBezTo>
                <a:cubicBezTo>
                  <a:pt x="343998" y="979102"/>
                  <a:pt x="354123" y="963527"/>
                  <a:pt x="368300" y="952500"/>
                </a:cubicBezTo>
                <a:cubicBezTo>
                  <a:pt x="433804" y="901552"/>
                  <a:pt x="425115" y="908162"/>
                  <a:pt x="482600" y="889000"/>
                </a:cubicBezTo>
                <a:cubicBezTo>
                  <a:pt x="569939" y="830774"/>
                  <a:pt x="529840" y="847853"/>
                  <a:pt x="596900" y="825500"/>
                </a:cubicBezTo>
                <a:cubicBezTo>
                  <a:pt x="684239" y="767274"/>
                  <a:pt x="644140" y="784353"/>
                  <a:pt x="711200" y="762000"/>
                </a:cubicBezTo>
                <a:lnTo>
                  <a:pt x="825500" y="685800"/>
                </a:lnTo>
                <a:cubicBezTo>
                  <a:pt x="920632" y="622379"/>
                  <a:pt x="811108" y="665197"/>
                  <a:pt x="901700" y="635000"/>
                </a:cubicBezTo>
                <a:cubicBezTo>
                  <a:pt x="974493" y="525811"/>
                  <a:pt x="877566" y="654307"/>
                  <a:pt x="965200" y="584200"/>
                </a:cubicBezTo>
                <a:cubicBezTo>
                  <a:pt x="977119" y="574665"/>
                  <a:pt x="979807" y="556893"/>
                  <a:pt x="990600" y="546100"/>
                </a:cubicBezTo>
                <a:cubicBezTo>
                  <a:pt x="1001393" y="535307"/>
                  <a:pt x="1016974" y="530471"/>
                  <a:pt x="1028700" y="520700"/>
                </a:cubicBezTo>
                <a:cubicBezTo>
                  <a:pt x="1171010" y="402109"/>
                  <a:pt x="972467" y="551795"/>
                  <a:pt x="1104900" y="457200"/>
                </a:cubicBezTo>
                <a:cubicBezTo>
                  <a:pt x="1122124" y="444897"/>
                  <a:pt x="1136768" y="428566"/>
                  <a:pt x="1155700" y="419100"/>
                </a:cubicBezTo>
                <a:cubicBezTo>
                  <a:pt x="1171312" y="411294"/>
                  <a:pt x="1189567" y="410633"/>
                  <a:pt x="1206500" y="406400"/>
                </a:cubicBezTo>
                <a:cubicBezTo>
                  <a:pt x="1302152" y="342632"/>
                  <a:pt x="1180586" y="417506"/>
                  <a:pt x="1295400" y="368300"/>
                </a:cubicBezTo>
                <a:cubicBezTo>
                  <a:pt x="1309429" y="362287"/>
                  <a:pt x="1319552" y="349099"/>
                  <a:pt x="1333500" y="342900"/>
                </a:cubicBezTo>
                <a:cubicBezTo>
                  <a:pt x="1357966" y="332026"/>
                  <a:pt x="1385753" y="329474"/>
                  <a:pt x="1409700" y="317500"/>
                </a:cubicBezTo>
                <a:cubicBezTo>
                  <a:pt x="1426633" y="309033"/>
                  <a:pt x="1442366" y="297540"/>
                  <a:pt x="1460500" y="292100"/>
                </a:cubicBezTo>
                <a:cubicBezTo>
                  <a:pt x="1485164" y="284701"/>
                  <a:pt x="1511300" y="283633"/>
                  <a:pt x="1536700" y="279400"/>
                </a:cubicBezTo>
                <a:lnTo>
                  <a:pt x="1612900" y="254000"/>
                </a:lnTo>
                <a:lnTo>
                  <a:pt x="1651000" y="241300"/>
                </a:lnTo>
                <a:cubicBezTo>
                  <a:pt x="1682583" y="220245"/>
                  <a:pt x="1703070" y="204311"/>
                  <a:pt x="1739900" y="190500"/>
                </a:cubicBezTo>
                <a:cubicBezTo>
                  <a:pt x="1756243" y="184371"/>
                  <a:pt x="1773917" y="182595"/>
                  <a:pt x="1790700" y="177800"/>
                </a:cubicBezTo>
                <a:cubicBezTo>
                  <a:pt x="1803572" y="174122"/>
                  <a:pt x="1815813" y="168347"/>
                  <a:pt x="1828800" y="165100"/>
                </a:cubicBezTo>
                <a:cubicBezTo>
                  <a:pt x="1849741" y="159865"/>
                  <a:pt x="1871475" y="158080"/>
                  <a:pt x="1892300" y="152400"/>
                </a:cubicBezTo>
                <a:cubicBezTo>
                  <a:pt x="1918131" y="145355"/>
                  <a:pt x="1942525" y="133494"/>
                  <a:pt x="1968500" y="127000"/>
                </a:cubicBezTo>
                <a:cubicBezTo>
                  <a:pt x="1985433" y="122767"/>
                  <a:pt x="2002582" y="119316"/>
                  <a:pt x="2019300" y="114300"/>
                </a:cubicBezTo>
                <a:cubicBezTo>
                  <a:pt x="2044945" y="106607"/>
                  <a:pt x="2069525" y="95394"/>
                  <a:pt x="2095500" y="88900"/>
                </a:cubicBezTo>
                <a:cubicBezTo>
                  <a:pt x="2222082" y="57255"/>
                  <a:pt x="2162666" y="69239"/>
                  <a:pt x="2273300" y="50800"/>
                </a:cubicBezTo>
                <a:cubicBezTo>
                  <a:pt x="2290233" y="42333"/>
                  <a:pt x="2305835" y="30381"/>
                  <a:pt x="2324100" y="25400"/>
                </a:cubicBezTo>
                <a:cubicBezTo>
                  <a:pt x="2352979" y="17524"/>
                  <a:pt x="2383647" y="18571"/>
                  <a:pt x="2413000" y="12700"/>
                </a:cubicBezTo>
                <a:cubicBezTo>
                  <a:pt x="2426127" y="10075"/>
                  <a:pt x="2438400" y="4233"/>
                  <a:pt x="2451100" y="0"/>
                </a:cubicBezTo>
                <a:cubicBezTo>
                  <a:pt x="2531533" y="4233"/>
                  <a:pt x="2612186" y="5408"/>
                  <a:pt x="2692400" y="12700"/>
                </a:cubicBezTo>
                <a:cubicBezTo>
                  <a:pt x="2731416" y="16247"/>
                  <a:pt x="2734828" y="33914"/>
                  <a:pt x="2768600" y="50800"/>
                </a:cubicBezTo>
                <a:cubicBezTo>
                  <a:pt x="2780574" y="56787"/>
                  <a:pt x="2793632" y="60596"/>
                  <a:pt x="2806700" y="63500"/>
                </a:cubicBezTo>
                <a:cubicBezTo>
                  <a:pt x="2877271" y="79182"/>
                  <a:pt x="2951229" y="82412"/>
                  <a:pt x="3022600" y="88900"/>
                </a:cubicBezTo>
                <a:cubicBezTo>
                  <a:pt x="3035300" y="93133"/>
                  <a:pt x="3048998" y="95099"/>
                  <a:pt x="3060700" y="101600"/>
                </a:cubicBezTo>
                <a:cubicBezTo>
                  <a:pt x="3191708" y="174382"/>
                  <a:pt x="3088789" y="136363"/>
                  <a:pt x="3175000" y="165100"/>
                </a:cubicBezTo>
                <a:cubicBezTo>
                  <a:pt x="3187700" y="177800"/>
                  <a:pt x="3198923" y="192173"/>
                  <a:pt x="3213100" y="203200"/>
                </a:cubicBezTo>
                <a:cubicBezTo>
                  <a:pt x="3237197" y="221942"/>
                  <a:pt x="3289300" y="254000"/>
                  <a:pt x="3289300" y="254000"/>
                </a:cubicBezTo>
                <a:cubicBezTo>
                  <a:pt x="3335867" y="323850"/>
                  <a:pt x="3289300" y="264583"/>
                  <a:pt x="3352800" y="317500"/>
                </a:cubicBezTo>
                <a:cubicBezTo>
                  <a:pt x="3450586" y="398988"/>
                  <a:pt x="3334405" y="317937"/>
                  <a:pt x="3429000" y="381000"/>
                </a:cubicBezTo>
                <a:cubicBezTo>
                  <a:pt x="3492063" y="475595"/>
                  <a:pt x="3411012" y="359414"/>
                  <a:pt x="3492500" y="457200"/>
                </a:cubicBezTo>
                <a:cubicBezTo>
                  <a:pt x="3580907" y="563288"/>
                  <a:pt x="3444690" y="422090"/>
                  <a:pt x="3556000" y="533400"/>
                </a:cubicBezTo>
                <a:cubicBezTo>
                  <a:pt x="3589306" y="633318"/>
                  <a:pt x="3581286" y="593537"/>
                  <a:pt x="3556000" y="787400"/>
                </a:cubicBezTo>
                <a:cubicBezTo>
                  <a:pt x="3552537" y="813949"/>
                  <a:pt x="3539067" y="838200"/>
                  <a:pt x="3530600" y="863600"/>
                </a:cubicBezTo>
                <a:lnTo>
                  <a:pt x="3492500" y="977900"/>
                </a:lnTo>
                <a:cubicBezTo>
                  <a:pt x="3487673" y="992380"/>
                  <a:pt x="3473299" y="1002052"/>
                  <a:pt x="3467100" y="1016000"/>
                </a:cubicBezTo>
                <a:cubicBezTo>
                  <a:pt x="3456226" y="1040466"/>
                  <a:pt x="3450167" y="1066800"/>
                  <a:pt x="3441700" y="1092200"/>
                </a:cubicBezTo>
                <a:cubicBezTo>
                  <a:pt x="3436873" y="1106680"/>
                  <a:pt x="3422499" y="1116352"/>
                  <a:pt x="3416300" y="1130300"/>
                </a:cubicBezTo>
                <a:cubicBezTo>
                  <a:pt x="3405426" y="1154766"/>
                  <a:pt x="3399367" y="1181100"/>
                  <a:pt x="3390900" y="1206500"/>
                </a:cubicBezTo>
                <a:cubicBezTo>
                  <a:pt x="3378796" y="1242813"/>
                  <a:pt x="3373473" y="1255533"/>
                  <a:pt x="3365500" y="1295400"/>
                </a:cubicBezTo>
                <a:cubicBezTo>
                  <a:pt x="3357338" y="1336209"/>
                  <a:pt x="3351648" y="1411428"/>
                  <a:pt x="3327400" y="1447800"/>
                </a:cubicBezTo>
                <a:cubicBezTo>
                  <a:pt x="3318933" y="1460500"/>
                  <a:pt x="3312141" y="1474492"/>
                  <a:pt x="3302000" y="1485900"/>
                </a:cubicBezTo>
                <a:cubicBezTo>
                  <a:pt x="3278135" y="1512748"/>
                  <a:pt x="3245725" y="1532212"/>
                  <a:pt x="3225800" y="1562100"/>
                </a:cubicBezTo>
                <a:cubicBezTo>
                  <a:pt x="3191933" y="1612900"/>
                  <a:pt x="3213100" y="1591733"/>
                  <a:pt x="3162300" y="1625600"/>
                </a:cubicBezTo>
                <a:lnTo>
                  <a:pt x="3111500" y="1701800"/>
                </a:lnTo>
                <a:cubicBezTo>
                  <a:pt x="3104074" y="1712939"/>
                  <a:pt x="3106226" y="1728761"/>
                  <a:pt x="3098800" y="1739900"/>
                </a:cubicBezTo>
                <a:cubicBezTo>
                  <a:pt x="3088837" y="1754844"/>
                  <a:pt x="3071727" y="1763823"/>
                  <a:pt x="3060700" y="1778000"/>
                </a:cubicBezTo>
                <a:cubicBezTo>
                  <a:pt x="3041958" y="1802097"/>
                  <a:pt x="3026833" y="1828800"/>
                  <a:pt x="3009900" y="1854200"/>
                </a:cubicBezTo>
                <a:cubicBezTo>
                  <a:pt x="3001433" y="1866900"/>
                  <a:pt x="2983208" y="1869459"/>
                  <a:pt x="2971800" y="1879600"/>
                </a:cubicBezTo>
                <a:cubicBezTo>
                  <a:pt x="2944952" y="1903465"/>
                  <a:pt x="2895600" y="1955800"/>
                  <a:pt x="2895600" y="1955800"/>
                </a:cubicBezTo>
                <a:cubicBezTo>
                  <a:pt x="2871311" y="2028666"/>
                  <a:pt x="2900294" y="1960651"/>
                  <a:pt x="2844800" y="2032000"/>
                </a:cubicBezTo>
                <a:cubicBezTo>
                  <a:pt x="2826058" y="2056097"/>
                  <a:pt x="2810933" y="2082800"/>
                  <a:pt x="2794000" y="2108200"/>
                </a:cubicBezTo>
                <a:cubicBezTo>
                  <a:pt x="2785533" y="2120900"/>
                  <a:pt x="2779393" y="2135507"/>
                  <a:pt x="2768600" y="2146300"/>
                </a:cubicBezTo>
                <a:lnTo>
                  <a:pt x="2730500" y="2184400"/>
                </a:lnTo>
                <a:cubicBezTo>
                  <a:pt x="2708147" y="2251460"/>
                  <a:pt x="2725226" y="2211361"/>
                  <a:pt x="2667000" y="2298700"/>
                </a:cubicBezTo>
                <a:cubicBezTo>
                  <a:pt x="2658533" y="2311400"/>
                  <a:pt x="2646427" y="2322320"/>
                  <a:pt x="2641600" y="2336800"/>
                </a:cubicBezTo>
                <a:lnTo>
                  <a:pt x="2578100" y="2527300"/>
                </a:lnTo>
                <a:cubicBezTo>
                  <a:pt x="2569962" y="2551715"/>
                  <a:pt x="2564931" y="2591739"/>
                  <a:pt x="2552700" y="2616200"/>
                </a:cubicBezTo>
                <a:cubicBezTo>
                  <a:pt x="2550023" y="2621555"/>
                  <a:pt x="2544233" y="2624667"/>
                  <a:pt x="2540000" y="262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763688" y="191683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907704" y="26369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436096" y="11630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52383" y="2185462"/>
            <a:ext cx="4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80050" y="33675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131501" y="2156614"/>
            <a:ext cx="277997" cy="21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58169" y="3131066"/>
            <a:ext cx="521881" cy="40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44140" y="5157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1380872" y="2147089"/>
            <a:ext cx="416326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66307" y="2788682"/>
            <a:ext cx="39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591935" y="1916832"/>
            <a:ext cx="3388115" cy="72008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07140" y="2078705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P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95536" y="5526524"/>
            <a:ext cx="829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find</a:t>
            </a:r>
            <a:r>
              <a:rPr lang="fr-FR" dirty="0" smtClean="0"/>
              <a:t> Pa, </a:t>
            </a: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ZoneP</a:t>
            </a:r>
            <a:r>
              <a:rPr lang="fr-FR" dirty="0" smtClean="0"/>
              <a:t>, and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, Pc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choosed</a:t>
            </a:r>
            <a:r>
              <a:rPr lang="fr-FR" dirty="0" smtClean="0"/>
              <a:t>, h must </a:t>
            </a:r>
          </a:p>
          <a:p>
            <a:r>
              <a:rPr lang="fr-FR" dirty="0" smtClean="0"/>
              <a:t>Be in the </a:t>
            </a:r>
            <a:r>
              <a:rPr lang="fr-FR" dirty="0" err="1" smtClean="0"/>
              <a:t>limit</a:t>
            </a:r>
            <a:r>
              <a:rPr lang="fr-FR" dirty="0" smtClean="0"/>
              <a:t> of  Zone H </a:t>
            </a:r>
          </a:p>
          <a:p>
            <a:r>
              <a:rPr lang="fr-FR" dirty="0" smtClean="0"/>
              <a:t>This zone H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checked</a:t>
            </a:r>
            <a:r>
              <a:rPr lang="fr-FR" dirty="0" smtClean="0"/>
              <a:t> by the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 : x0 and x1</a:t>
            </a:r>
            <a:endParaRPr lang="fr-FR" dirty="0"/>
          </a:p>
          <a:p>
            <a:r>
              <a:rPr lang="fr-FR" dirty="0" smtClean="0"/>
              <a:t>Out of </a:t>
            </a:r>
            <a:r>
              <a:rPr lang="fr-FR" dirty="0" err="1" smtClean="0"/>
              <a:t>this</a:t>
            </a:r>
            <a:r>
              <a:rPr lang="fr-FR" dirty="0" smtClean="0"/>
              <a:t> zone, no value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 !!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5" idx="0"/>
          </p:cNvCxnSpPr>
          <p:nvPr/>
        </p:nvCxnSpPr>
        <p:spPr>
          <a:xfrm>
            <a:off x="3264406" y="2185462"/>
            <a:ext cx="1" cy="60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91449" y="1349849"/>
            <a:ext cx="689293" cy="1632580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992134" y="620688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H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8430" y="436022"/>
            <a:ext cx="416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Principle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satured</a:t>
            </a:r>
            <a:r>
              <a:rPr lang="fr-FR" dirty="0" smtClean="0"/>
              <a:t> Pression </a:t>
            </a:r>
          </a:p>
          <a:p>
            <a:r>
              <a:rPr lang="fr-FR" dirty="0" smtClean="0"/>
              <a:t>for a H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8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the point P (x, y) corresponds to the point that will be displayed with the actual coordinates once the translation / zoom is applied.</a:t>
            </a:r>
          </a:p>
          <a:p>
            <a:r>
              <a:rPr lang="en-US" dirty="0"/>
              <a:t>Example: P (1.5.23.7)</a:t>
            </a:r>
          </a:p>
          <a:p>
            <a:r>
              <a:rPr lang="en-US" dirty="0"/>
              <a:t>Pressure 1.5 bar</a:t>
            </a:r>
          </a:p>
          <a:p>
            <a:r>
              <a:rPr lang="en-US" dirty="0"/>
              <a:t>Temperature: 23.7 °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14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1182</Words>
  <Application>Microsoft Office PowerPoint</Application>
  <PresentationFormat>Affichage à l'écran (4:3)</PresentationFormat>
  <Paragraphs>436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Compute mean value</vt:lpstr>
      <vt:lpstr>Présentation PowerPoint</vt:lpstr>
      <vt:lpstr>Compute Psat based on H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144</cp:revision>
  <dcterms:created xsi:type="dcterms:W3CDTF">2016-12-04T22:41:42Z</dcterms:created>
  <dcterms:modified xsi:type="dcterms:W3CDTF">2017-01-04T17:00:53Z</dcterms:modified>
</cp:coreProperties>
</file>