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  <p:sldId id="322" r:id="rId39"/>
    <p:sldId id="323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=70,ym=100</a:t>
            </a:r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</a:t>
            </a:r>
            <a:r>
              <a:rPr lang="fr-FR" sz="1200" dirty="0" err="1"/>
              <a:t>x,y</a:t>
            </a:r>
            <a:r>
              <a:rPr lang="fr-F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Calcul de x</a:t>
            </a:r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r>
              <a:rPr lang="fr-FR" dirty="0"/>
              <a:t>= 300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r>
              <a:rPr lang="fr-FR" dirty="0"/>
              <a:t> = 300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/>
              <a:t>xt</a:t>
            </a:r>
            <a:r>
              <a:rPr lang="fr-FR" sz="1200" dirty="0"/>
              <a:t>=70, </a:t>
            </a:r>
            <a:r>
              <a:rPr lang="fr-FR" sz="1200" dirty="0" err="1"/>
              <a:t>yt</a:t>
            </a:r>
            <a:r>
              <a:rPr lang="fr-FR" sz="1200" dirty="0"/>
              <a:t>=100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xt</a:t>
            </a:r>
            <a:r>
              <a:rPr lang="fr-FR" sz="1200" dirty="0"/>
              <a:t>=0,yt=0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= </a:t>
            </a:r>
            <a:r>
              <a:rPr lang="fr-FR" dirty="0" err="1"/>
              <a:t>ym-height</a:t>
            </a:r>
            <a:r>
              <a:rPr lang="fr-FR" dirty="0"/>
              <a:t>/2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xt</a:t>
            </a:r>
            <a:r>
              <a:rPr lang="fr-FR" sz="1600" dirty="0"/>
              <a:t>= 230-150=70</a:t>
            </a:r>
          </a:p>
          <a:p>
            <a:r>
              <a:rPr lang="fr-FR" sz="1600" dirty="0" err="1"/>
              <a:t>yt</a:t>
            </a:r>
            <a:r>
              <a:rPr lang="fr-FR" sz="1600" dirty="0"/>
              <a:t>=250-150=100</a:t>
            </a:r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=540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=140</a:t>
            </a:r>
          </a:p>
          <a:p>
            <a:r>
              <a:rPr lang="fr-FR" sz="1400" dirty="0" err="1"/>
              <a:t>xmax-xmin</a:t>
            </a:r>
            <a:r>
              <a:rPr lang="fr-FR" sz="1400" dirty="0"/>
              <a:t>=400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=0,75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=150/0,75 = 200</a:t>
            </a:r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=300/0,75 = 400</a:t>
            </a:r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</a:t>
            </a:r>
            <a:r>
              <a:rPr lang="fr-FR" sz="1200" dirty="0" err="1"/>
              <a:t>xt</a:t>
            </a:r>
            <a:r>
              <a:rPr lang="fr-FR" sz="1200" dirty="0"/>
              <a:t>/zoom, 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= </a:t>
            </a:r>
            <a:r>
              <a:rPr lang="fr-FR" sz="1200" dirty="0" err="1"/>
              <a:t>yt</a:t>
            </a:r>
            <a:r>
              <a:rPr lang="fr-FR" sz="1200" dirty="0"/>
              <a:t>/zoom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(400)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  <a:p>
            <a:endParaRPr lang="fr-FR" dirty="0"/>
          </a:p>
          <a:p>
            <a:r>
              <a:rPr lang="fr-FR" dirty="0"/>
              <a:t>(0)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Décalage de</a:t>
            </a:r>
          </a:p>
          <a:p>
            <a:r>
              <a:rPr lang="fr-FR" dirty="0" err="1"/>
              <a:t>xmax+xmin</a:t>
            </a:r>
            <a:r>
              <a:rPr lang="fr-FR" dirty="0"/>
              <a:t>/2=340</a:t>
            </a:r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=540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=140</a:t>
            </a:r>
          </a:p>
          <a:p>
            <a:r>
              <a:rPr lang="fr-FR" sz="1400" dirty="0" err="1"/>
              <a:t>xmax-xmin</a:t>
            </a:r>
            <a:r>
              <a:rPr lang="fr-FR" sz="1400" dirty="0"/>
              <a:t>=400	</a:t>
            </a:r>
            <a:r>
              <a:rPr lang="fr-FR" sz="1400" dirty="0" err="1"/>
              <a:t>xmax+xmin</a:t>
            </a:r>
            <a:r>
              <a:rPr lang="fr-FR" sz="1400" dirty="0"/>
              <a:t>/2=340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x=340</a:t>
            </a:r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x=540</a:t>
            </a:r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(540)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  <a:p>
            <a:endParaRPr lang="fr-FR" dirty="0"/>
          </a:p>
          <a:p>
            <a:r>
              <a:rPr lang="fr-FR" dirty="0"/>
              <a:t>(140)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 150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 = 150-150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 = 0</a:t>
            </a:r>
          </a:p>
          <a:p>
            <a:r>
              <a:rPr lang="fr-FR" sz="1400" dirty="0"/>
              <a:t>x = 340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=-200</a:t>
            </a:r>
          </a:p>
          <a:p>
            <a:r>
              <a:rPr lang="fr-FR" sz="1400" dirty="0"/>
              <a:t>x=-200+340=140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=200</a:t>
            </a:r>
          </a:p>
          <a:p>
            <a:r>
              <a:rPr lang="fr-FR" sz="1400" dirty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….);</a:t>
            </a:r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x=140</a:t>
            </a:r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Calcul de y</a:t>
            </a:r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r>
              <a:rPr lang="fr-FR" dirty="0"/>
              <a:t>= 300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r>
              <a:rPr lang="fr-FR" dirty="0"/>
              <a:t> = 300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/>
              <a:t>xt</a:t>
            </a:r>
            <a:r>
              <a:rPr lang="fr-FR" sz="1200" dirty="0"/>
              <a:t>=70, </a:t>
            </a:r>
            <a:r>
              <a:rPr lang="fr-FR" sz="1200" dirty="0" err="1"/>
              <a:t>yt</a:t>
            </a:r>
            <a:r>
              <a:rPr lang="fr-FR" sz="1200" dirty="0"/>
              <a:t>=100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xt</a:t>
            </a:r>
            <a:r>
              <a:rPr lang="fr-FR" sz="1200" dirty="0"/>
              <a:t>=0,yt=0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= </a:t>
            </a:r>
            <a:r>
              <a:rPr lang="fr-FR" dirty="0" err="1"/>
              <a:t>ym-height</a:t>
            </a:r>
            <a:r>
              <a:rPr lang="fr-FR" dirty="0"/>
              <a:t>/2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xt</a:t>
            </a:r>
            <a:r>
              <a:rPr lang="fr-FR" sz="1600" dirty="0"/>
              <a:t>= 230-150=70</a:t>
            </a:r>
          </a:p>
          <a:p>
            <a:r>
              <a:rPr lang="fr-FR" sz="1600" dirty="0" err="1"/>
              <a:t>yt</a:t>
            </a:r>
            <a:r>
              <a:rPr lang="fr-FR" sz="1600" dirty="0"/>
              <a:t>=250-150=100</a:t>
            </a:r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Panel</a:t>
            </a:r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=150/100 = 1,5</a:t>
            </a:r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=300/100 = 3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</a:t>
            </a:r>
            <a:r>
              <a:rPr lang="fr-FR" dirty="0" err="1"/>
              <a:t>yt</a:t>
            </a:r>
            <a:r>
              <a:rPr lang="fr-FR" dirty="0"/>
              <a:t>/zoom</a:t>
            </a:r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250-150</a:t>
            </a:r>
          </a:p>
          <a:p>
            <a:r>
              <a:rPr lang="fr-FR" dirty="0" err="1"/>
              <a:t>ya</a:t>
            </a:r>
            <a:r>
              <a:rPr lang="fr-FR" dirty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Log10_ymax=2</a:t>
            </a:r>
          </a:p>
          <a:p>
            <a:r>
              <a:rPr lang="fr-FR" sz="1400" dirty="0"/>
              <a:t>Log10_ymin=-1</a:t>
            </a:r>
          </a:p>
          <a:p>
            <a:r>
              <a:rPr lang="fr-FR" sz="1400" dirty="0"/>
              <a:t>Log10_ymax-Log10_ymin=3</a:t>
            </a:r>
          </a:p>
          <a:p>
            <a:r>
              <a:rPr lang="fr-FR" sz="1400" dirty="0"/>
              <a:t>Log10_Margin=0</a:t>
            </a:r>
          </a:p>
          <a:p>
            <a:r>
              <a:rPr lang="fr-FR" sz="1400" dirty="0" err="1"/>
              <a:t>Heigh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Zoomy</a:t>
            </a:r>
            <a:r>
              <a:rPr lang="fr-FR" sz="1400" dirty="0"/>
              <a:t>= 100</a:t>
            </a:r>
          </a:p>
          <a:p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()/(Log10_ymax-Log10_ymin+2*Log10_marginy);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ym</a:t>
            </a:r>
            <a:r>
              <a:rPr lang="fr-FR" sz="1200" dirty="0"/>
              <a:t>=250</a:t>
            </a:r>
          </a:p>
          <a:p>
            <a:r>
              <a:rPr lang="fr-FR" sz="1200" dirty="0" err="1"/>
              <a:t>yt</a:t>
            </a:r>
            <a:r>
              <a:rPr lang="fr-FR" sz="1200" dirty="0"/>
              <a:t>=100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 =  1</a:t>
            </a:r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Ym</a:t>
            </a:r>
            <a:r>
              <a:rPr lang="fr-FR" sz="1200" dirty="0"/>
              <a:t>=0; </a:t>
            </a:r>
            <a:r>
              <a:rPr lang="fr-FR" sz="1200" dirty="0" err="1"/>
              <a:t>yt</a:t>
            </a:r>
            <a:r>
              <a:rPr lang="fr-FR" sz="1200" dirty="0"/>
              <a:t>=-150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=-150/100 = -1,5</a:t>
            </a:r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=150/100 = 1,5</a:t>
            </a:r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=300/100 = 3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/>
              <a:t>yT</a:t>
            </a:r>
            <a:r>
              <a:rPr lang="fr-FR" dirty="0"/>
              <a:t>/zoom</a:t>
            </a:r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(300-150) = 150</a:t>
            </a:r>
          </a:p>
          <a:p>
            <a:r>
              <a:rPr lang="fr-FR" dirty="0" err="1"/>
              <a:t>ya</a:t>
            </a:r>
            <a:r>
              <a:rPr lang="fr-FR" dirty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()/(Log10_ymax-Log10_ymin+2*Log10_marginy);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>
                <a:solidFill>
                  <a:srgbClr val="FF0000"/>
                </a:solidFill>
              </a:rPr>
              <a:t>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ym</a:t>
            </a:r>
            <a:r>
              <a:rPr lang="fr-FR" sz="1200" dirty="0"/>
              <a:t>=50</a:t>
            </a:r>
          </a:p>
          <a:p>
            <a:r>
              <a:rPr lang="fr-FR" sz="1200" dirty="0" err="1"/>
              <a:t>yt</a:t>
            </a:r>
            <a:r>
              <a:rPr lang="fr-FR" sz="1200" dirty="0"/>
              <a:t>=-100</a:t>
            </a:r>
          </a:p>
          <a:p>
            <a:r>
              <a:rPr lang="fr-FR" sz="1200" dirty="0" err="1"/>
              <a:t>ya</a:t>
            </a:r>
            <a:r>
              <a:rPr lang="fr-FR" sz="1200" dirty="0"/>
              <a:t> =  1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(0-150) = -150</a:t>
            </a:r>
          </a:p>
          <a:p>
            <a:r>
              <a:rPr lang="fr-FR" dirty="0" err="1"/>
              <a:t>ya</a:t>
            </a:r>
            <a:r>
              <a:rPr lang="fr-FR" dirty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(-150-150) = -300</a:t>
            </a:r>
          </a:p>
          <a:p>
            <a:r>
              <a:rPr lang="fr-FR" dirty="0" err="1"/>
              <a:t>ya</a:t>
            </a:r>
            <a:r>
              <a:rPr lang="fr-FR" dirty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yt</a:t>
            </a:r>
            <a:r>
              <a:rPr lang="fr-FR" dirty="0"/>
              <a:t> = (200-150) = 50</a:t>
            </a:r>
          </a:p>
          <a:p>
            <a:r>
              <a:rPr lang="fr-FR" dirty="0" err="1"/>
              <a:t>ya</a:t>
            </a:r>
            <a:r>
              <a:rPr lang="fr-FR" dirty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ya</a:t>
            </a:r>
            <a:r>
              <a:rPr lang="fr-FR" sz="1200" dirty="0"/>
              <a:t>=-150/100 = -1,5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(Log10_ymax+Log10_ymin)/2 </a:t>
            </a:r>
          </a:p>
          <a:p>
            <a:r>
              <a:rPr lang="fr-FR" sz="1200" dirty="0"/>
              <a:t>(2+-1)/2=0.5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0,5</a:t>
            </a:r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 =2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>
                <a:solidFill>
                  <a:srgbClr val="FF0000"/>
                </a:solidFill>
              </a:rPr>
              <a:t>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-(Log10_ymax+Log10_ymin)/2);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Log10_ymax=2</a:t>
            </a:r>
          </a:p>
          <a:p>
            <a:r>
              <a:rPr lang="fr-FR" sz="1400" dirty="0"/>
              <a:t>Log10_ymin=-1</a:t>
            </a:r>
          </a:p>
          <a:p>
            <a:r>
              <a:rPr lang="fr-FR" sz="1400" dirty="0"/>
              <a:t>Log10_ymax-Log10_ymin=3</a:t>
            </a:r>
          </a:p>
          <a:p>
            <a:r>
              <a:rPr lang="fr-FR" sz="1400" dirty="0"/>
              <a:t>Log10_Margin=0</a:t>
            </a:r>
          </a:p>
          <a:p>
            <a:r>
              <a:rPr lang="fr-FR" sz="1400" dirty="0" err="1"/>
              <a:t>Heigh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Zoomy</a:t>
            </a:r>
            <a:r>
              <a:rPr lang="fr-FR" sz="1400" dirty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-</a:t>
            </a:r>
            <a:r>
              <a:rPr lang="fr-FR" sz="1400" dirty="0" err="1"/>
              <a:t>yt</a:t>
            </a:r>
            <a:r>
              <a:rPr lang="fr-FR" sz="1400" dirty="0"/>
              <a:t>/</a:t>
            </a:r>
            <a:r>
              <a:rPr lang="fr-FR" sz="1400" dirty="0" err="1"/>
              <a:t>zoomy</a:t>
            </a:r>
            <a:endParaRPr lang="fr-FR" sz="1400" dirty="0"/>
          </a:p>
          <a:p>
            <a:r>
              <a:rPr lang="fr-FR" sz="1400" dirty="0"/>
              <a:t>Log10_y = </a:t>
            </a:r>
            <a:r>
              <a:rPr lang="fr-FR" sz="1400" dirty="0" err="1"/>
              <a:t>ya</a:t>
            </a:r>
            <a:r>
              <a:rPr lang="fr-FR" sz="1400" dirty="0"/>
              <a:t>+ (Log10_ymax+Log10_ymin)/2</a:t>
            </a:r>
          </a:p>
          <a:p>
            <a:endParaRPr lang="fr-FR" sz="1400" dirty="0"/>
          </a:p>
          <a:p>
            <a:r>
              <a:rPr lang="fr-FR" sz="1400" dirty="0" err="1"/>
              <a:t>ym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yt</a:t>
            </a:r>
            <a:r>
              <a:rPr lang="fr-FR" sz="1400" dirty="0"/>
              <a:t>=-150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=150/100=1.5</a:t>
            </a:r>
          </a:p>
          <a:p>
            <a:r>
              <a:rPr lang="fr-FR" sz="1400" dirty="0"/>
              <a:t>Log10_y=1.5+0.5=2</a:t>
            </a:r>
          </a:p>
          <a:p>
            <a:endParaRPr lang="fr-FR" sz="1400" dirty="0"/>
          </a:p>
          <a:p>
            <a:r>
              <a:rPr lang="fr-FR" sz="1400" dirty="0" err="1"/>
              <a:t>ym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yt</a:t>
            </a:r>
            <a:r>
              <a:rPr lang="fr-FR" sz="1400" dirty="0"/>
              <a:t>=150-150=0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=0</a:t>
            </a:r>
          </a:p>
          <a:p>
            <a:r>
              <a:rPr lang="fr-FR" sz="1400" dirty="0"/>
              <a:t>Log10_y=0.5</a:t>
            </a:r>
          </a:p>
          <a:p>
            <a:endParaRPr lang="fr-FR" sz="1400" dirty="0"/>
          </a:p>
          <a:p>
            <a:r>
              <a:rPr lang="fr-FR" sz="1400" dirty="0" err="1"/>
              <a:t>ym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yt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=-1.5</a:t>
            </a:r>
          </a:p>
          <a:p>
            <a:r>
              <a:rPr lang="fr-FR" sz="1400" dirty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-1</a:t>
            </a:r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Translation</a:t>
            </a:r>
          </a:p>
          <a:p>
            <a:pPr algn="ctr"/>
            <a:r>
              <a:rPr lang="fr-FR" sz="9600" dirty="0"/>
              <a:t>Offset </a:t>
            </a:r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</a:t>
            </a:r>
            <a:r>
              <a:rPr lang="fr-FR" sz="2800" dirty="0" err="1"/>
              <a:t>operation</a:t>
            </a:r>
            <a:r>
              <a:rPr lang="fr-FR" sz="2800" dirty="0"/>
              <a:t> of translation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performed</a:t>
            </a:r>
            <a:r>
              <a:rPr lang="fr-FR" sz="2800" dirty="0"/>
              <a:t> in the last stage.</a:t>
            </a:r>
          </a:p>
          <a:p>
            <a:r>
              <a:rPr lang="fr-FR" sz="2800" dirty="0" err="1"/>
              <a:t>Meaning</a:t>
            </a:r>
            <a:r>
              <a:rPr lang="fr-FR" sz="2800" dirty="0"/>
              <a:t> the </a:t>
            </a:r>
            <a:r>
              <a:rPr lang="fr-FR" sz="2800" dirty="0" err="1"/>
              <a:t>zoomed</a:t>
            </a:r>
            <a:r>
              <a:rPr lang="fr-FR" sz="2800" dirty="0"/>
              <a:t> factor to the move,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applied</a:t>
            </a:r>
            <a:r>
              <a:rPr lang="fr-FR" sz="2800" dirty="0"/>
              <a:t> by default in the new </a:t>
            </a:r>
            <a:r>
              <a:rPr lang="fr-FR" sz="2800" dirty="0" err="1"/>
              <a:t>coordinate</a:t>
            </a:r>
            <a:r>
              <a:rPr lang="fr-FR" sz="2800" dirty="0"/>
              <a:t> system.</a:t>
            </a:r>
          </a:p>
          <a:p>
            <a:endParaRPr lang="fr-FR" sz="2800" dirty="0"/>
          </a:p>
          <a:p>
            <a:r>
              <a:rPr lang="fr-FR" sz="2800" dirty="0"/>
              <a:t>Relative to Y,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apply</a:t>
            </a:r>
            <a:r>
              <a:rPr lang="fr-FR" sz="2800" dirty="0"/>
              <a:t> a factor 100</a:t>
            </a:r>
          </a:p>
          <a:p>
            <a:r>
              <a:rPr lang="fr-FR" sz="2800" dirty="0"/>
              <a:t>In </a:t>
            </a:r>
            <a:r>
              <a:rPr lang="fr-FR" sz="2800" dirty="0" err="1"/>
              <a:t>fact</a:t>
            </a:r>
            <a:r>
              <a:rPr lang="fr-FR" sz="2800" dirty="0"/>
              <a:t>: </a:t>
            </a:r>
          </a:p>
          <a:p>
            <a:r>
              <a:rPr lang="fr-FR" sz="2800" dirty="0"/>
              <a:t>Log10_ymax=2</a:t>
            </a:r>
          </a:p>
          <a:p>
            <a:r>
              <a:rPr lang="fr-FR" sz="2800" dirty="0"/>
              <a:t>Log10_ymin=-1</a:t>
            </a:r>
          </a:p>
          <a:p>
            <a:r>
              <a:rPr lang="fr-FR" sz="2800" dirty="0"/>
              <a:t>Move the mouse of 50 pixels, </a:t>
            </a:r>
            <a:r>
              <a:rPr lang="fr-FR" sz="2800" dirty="0" err="1"/>
              <a:t>will</a:t>
            </a:r>
            <a:r>
              <a:rPr lang="fr-FR" sz="2800" dirty="0"/>
              <a:t> corresponds to 0.5 !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=540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=140</a:t>
            </a:r>
          </a:p>
          <a:p>
            <a:r>
              <a:rPr lang="fr-FR" sz="1400" dirty="0" err="1"/>
              <a:t>xmax-xmin</a:t>
            </a:r>
            <a:r>
              <a:rPr lang="fr-FR" sz="1400" dirty="0"/>
              <a:t>=400	</a:t>
            </a:r>
            <a:r>
              <a:rPr lang="fr-FR" sz="1400" dirty="0" err="1"/>
              <a:t>xmax+xmin</a:t>
            </a:r>
            <a:r>
              <a:rPr lang="fr-FR" sz="1400" dirty="0"/>
              <a:t>/2=340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x=340</a:t>
            </a:r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x=540</a:t>
            </a:r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(540)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  <a:p>
            <a:endParaRPr lang="fr-FR" dirty="0"/>
          </a:p>
          <a:p>
            <a:r>
              <a:rPr lang="fr-FR" dirty="0"/>
              <a:t>(140)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  <a:r>
              <a:rPr lang="fr-FR" b="1" dirty="0">
                <a:solidFill>
                  <a:srgbClr val="FF0000"/>
                </a:solidFill>
              </a:rPr>
              <a:t>-offset.x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 150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 = 150-150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 = 0</a:t>
            </a:r>
          </a:p>
          <a:p>
            <a:r>
              <a:rPr lang="fr-FR" sz="1400" dirty="0"/>
              <a:t>x = 340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=-150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=-200</a:t>
            </a:r>
          </a:p>
          <a:p>
            <a:r>
              <a:rPr lang="fr-FR" sz="1400" dirty="0"/>
              <a:t>x=-200+340=140</a:t>
            </a:r>
          </a:p>
          <a:p>
            <a:endParaRPr lang="fr-FR" sz="1400" dirty="0"/>
          </a:p>
          <a:p>
            <a:r>
              <a:rPr lang="fr-FR" sz="1400" dirty="0" err="1"/>
              <a:t>xm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xt</a:t>
            </a:r>
            <a:r>
              <a:rPr lang="fr-FR" sz="1400" dirty="0"/>
              <a:t>=150</a:t>
            </a:r>
          </a:p>
          <a:p>
            <a:r>
              <a:rPr lang="fr-FR" sz="1400" dirty="0" err="1"/>
              <a:t>xa</a:t>
            </a:r>
            <a:r>
              <a:rPr lang="fr-FR" sz="1400" dirty="0"/>
              <a:t>=200</a:t>
            </a:r>
          </a:p>
          <a:p>
            <a:r>
              <a:rPr lang="fr-FR" sz="1400" dirty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….);</a:t>
            </a:r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x=140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0,5</a:t>
            </a:r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 =2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Log10_ymax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Log10_ymin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>
                <a:solidFill>
                  <a:srgbClr val="FF0000"/>
                </a:solidFill>
              </a:rPr>
              <a:t>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-(Log10_ymax+Log10_ymin)/2);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Log10_ymax=2</a:t>
            </a:r>
          </a:p>
          <a:p>
            <a:r>
              <a:rPr lang="fr-FR" sz="1400" dirty="0"/>
              <a:t>Log10_ymin=-1</a:t>
            </a:r>
          </a:p>
          <a:p>
            <a:r>
              <a:rPr lang="fr-FR" sz="1400" dirty="0"/>
              <a:t>Log10_ymax-Log10_ymin=3</a:t>
            </a:r>
          </a:p>
          <a:p>
            <a:r>
              <a:rPr lang="fr-FR" sz="1400" dirty="0"/>
              <a:t>Log10_Margin=0</a:t>
            </a:r>
          </a:p>
          <a:p>
            <a:r>
              <a:rPr lang="fr-FR" sz="1400" dirty="0" err="1"/>
              <a:t>Heigh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Zoomy</a:t>
            </a:r>
            <a:r>
              <a:rPr lang="fr-FR" sz="1400" dirty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-</a:t>
            </a:r>
            <a:r>
              <a:rPr lang="fr-FR" sz="1400" dirty="0" err="1"/>
              <a:t>yt</a:t>
            </a:r>
            <a:r>
              <a:rPr lang="fr-FR" sz="1400" dirty="0"/>
              <a:t>/</a:t>
            </a:r>
            <a:r>
              <a:rPr lang="fr-FR" sz="1400" dirty="0" err="1"/>
              <a:t>zoomy</a:t>
            </a:r>
            <a:endParaRPr lang="fr-FR" sz="1400" dirty="0"/>
          </a:p>
          <a:p>
            <a:r>
              <a:rPr lang="fr-FR" sz="1400" dirty="0"/>
              <a:t>Log10_y = </a:t>
            </a:r>
            <a:r>
              <a:rPr lang="fr-FR" sz="1400" dirty="0" err="1"/>
              <a:t>ya</a:t>
            </a:r>
            <a:r>
              <a:rPr lang="fr-FR" sz="1400" dirty="0"/>
              <a:t>+ (Log10_ymax+Log10_ymin)/2+</a:t>
            </a:r>
            <a:r>
              <a:rPr lang="fr-FR" sz="1400" b="1" dirty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Log10_y= -1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-</a:t>
            </a:r>
            <a:r>
              <a:rPr lang="fr-FR" sz="1400" dirty="0" err="1">
                <a:solidFill>
                  <a:srgbClr val="FF0000"/>
                </a:solidFill>
              </a:rPr>
              <a:t>Offset.y</a:t>
            </a:r>
            <a:r>
              <a:rPr lang="fr-FR" sz="1400" dirty="0">
                <a:solidFill>
                  <a:srgbClr val="FF0000"/>
                </a:solidFill>
              </a:rPr>
              <a:t>/100.0</a:t>
            </a: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/>
              <a:t>Supplementary</a:t>
            </a:r>
            <a:r>
              <a:rPr lang="fr-FR" sz="4800" dirty="0"/>
              <a:t> </a:t>
            </a:r>
            <a:r>
              <a:rPr lang="fr-FR" sz="4800" dirty="0" err="1"/>
              <a:t>Zooming</a:t>
            </a:r>
            <a:endParaRPr lang="fr-FR" sz="4800" dirty="0"/>
          </a:p>
          <a:p>
            <a:pPr algn="ctr"/>
            <a:r>
              <a:rPr lang="fr-FR" sz="4800" dirty="0"/>
              <a:t>+</a:t>
            </a:r>
          </a:p>
          <a:p>
            <a:pPr algn="ctr"/>
            <a:r>
              <a:rPr lang="fr-FR" sz="4800" dirty="0"/>
              <a:t>Final </a:t>
            </a:r>
            <a:r>
              <a:rPr lang="fr-FR" sz="4800" dirty="0" err="1"/>
              <a:t>Result</a:t>
            </a:r>
            <a:endParaRPr lang="fr-FR" sz="4800" dirty="0"/>
          </a:p>
          <a:p>
            <a:pPr algn="r"/>
            <a:endParaRPr lang="fr-FR" sz="4800" dirty="0"/>
          </a:p>
          <a:p>
            <a:pPr algn="r"/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Maxima !</a:t>
            </a:r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/>
              <a:t>;</a:t>
            </a:r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  <a:r>
              <a:rPr lang="fr-FR" b="1" dirty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/>
              <a:t>X= </a:t>
            </a:r>
            <a:r>
              <a:rPr lang="en-US" sz="2000" b="1" dirty="0" err="1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/>
              <a:t>yt</a:t>
            </a:r>
            <a:r>
              <a:rPr lang="fr-FR" dirty="0"/>
              <a:t>/</a:t>
            </a:r>
            <a:r>
              <a:rPr lang="fr-FR" dirty="0" err="1"/>
              <a:t>zoomy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Log10_y = </a:t>
            </a:r>
            <a:r>
              <a:rPr lang="fr-FR" dirty="0" err="1"/>
              <a:t>ya</a:t>
            </a:r>
            <a:r>
              <a:rPr lang="fr-FR" dirty="0"/>
              <a:t>+ (</a:t>
            </a:r>
            <a:r>
              <a:rPr lang="fr-FR" dirty="0" err="1"/>
              <a:t>ymax+ymin</a:t>
            </a:r>
            <a:r>
              <a:rPr lang="fr-FR" dirty="0"/>
              <a:t>)/2+</a:t>
            </a:r>
            <a:r>
              <a:rPr lang="fr-FR" b="1" dirty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/>
              <a:t>Log10_</a:t>
            </a:r>
            <a:r>
              <a:rPr lang="fr-FR" sz="2000" b="1" dirty="0"/>
              <a:t>y = -</a:t>
            </a:r>
            <a:r>
              <a:rPr lang="fr-FR" sz="2000" dirty="0"/>
              <a:t>Log10_</a:t>
            </a:r>
            <a:r>
              <a:rPr lang="fr-FR" sz="2000" b="1" dirty="0"/>
              <a:t>ymin/(2*zoom)+</a:t>
            </a:r>
            <a:r>
              <a:rPr lang="fr-FR" sz="2000" dirty="0"/>
              <a:t>Log10_</a:t>
            </a:r>
            <a:r>
              <a:rPr lang="fr-FR" sz="2000" b="1" dirty="0"/>
              <a:t>ymax/(2*zoom)+</a:t>
            </a:r>
            <a:r>
              <a:rPr lang="fr-FR" sz="2000" dirty="0"/>
              <a:t>Log10_</a:t>
            </a:r>
            <a:r>
              <a:rPr lang="fr-FR" sz="2000" b="1" dirty="0"/>
              <a:t>ma/zoom-y/zoomy+ymin_</a:t>
            </a:r>
            <a:r>
              <a:rPr lang="fr-FR" sz="2000" dirty="0"/>
              <a:t>Log10_</a:t>
            </a:r>
            <a:r>
              <a:rPr lang="fr-FR" sz="2000" b="1" dirty="0"/>
              <a:t>/2+</a:t>
            </a:r>
            <a:r>
              <a:rPr lang="fr-FR" sz="2000" dirty="0"/>
              <a:t>Log10_</a:t>
            </a:r>
            <a:r>
              <a:rPr lang="fr-FR" sz="2000" b="1" dirty="0"/>
              <a:t>ymax/2+offset/</a:t>
            </a:r>
            <a:r>
              <a:rPr lang="fr-FR" sz="2000" b="1" dirty="0">
                <a:solidFill>
                  <a:srgbClr val="FF0000"/>
                </a:solidFill>
              </a:rPr>
              <a:t>100 </a:t>
            </a:r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Pressure</a:t>
            </a:r>
          </a:p>
          <a:p>
            <a:pPr algn="ctr"/>
            <a:r>
              <a:rPr lang="fr-FR" sz="9600" dirty="0" err="1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=70+150</a:t>
            </a:r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=1,5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=200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=150/200 = 0,75</a:t>
            </a:r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xa</a:t>
            </a:r>
            <a:r>
              <a:rPr lang="fr-FR" sz="1200" dirty="0"/>
              <a:t>=300/200 = 1,5</a:t>
            </a:r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P(x, y)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xmax</a:t>
            </a:r>
            <a:r>
              <a:rPr lang="fr-FR" sz="1200" dirty="0"/>
              <a:t> =  m(300)/200 = 1,5</a:t>
            </a:r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xmax</a:t>
            </a:r>
            <a:r>
              <a:rPr lang="fr-FR" sz="1400" dirty="0"/>
              <a:t>=1,5</a:t>
            </a:r>
          </a:p>
          <a:p>
            <a:r>
              <a:rPr lang="fr-FR" sz="1400" dirty="0" err="1"/>
              <a:t>xmin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Margin</a:t>
            </a:r>
            <a:r>
              <a:rPr lang="fr-FR" sz="1400" dirty="0"/>
              <a:t>=0</a:t>
            </a:r>
          </a:p>
          <a:p>
            <a:r>
              <a:rPr lang="fr-FR" sz="1400" dirty="0" err="1"/>
              <a:t>Width</a:t>
            </a:r>
            <a:r>
              <a:rPr lang="fr-FR" sz="1400" dirty="0"/>
              <a:t>=300</a:t>
            </a:r>
          </a:p>
          <a:p>
            <a:r>
              <a:rPr lang="fr-FR" sz="1400" dirty="0" err="1"/>
              <a:t>Zoomx</a:t>
            </a:r>
            <a:r>
              <a:rPr lang="fr-FR" sz="1400" dirty="0"/>
              <a:t>=200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P(0,0)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x=150/200 = 0,75</a:t>
            </a:r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x=300/200 = 1,5</a:t>
            </a:r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P(x, y)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/>
              <a:t>xt</a:t>
            </a:r>
            <a:r>
              <a:rPr lang="fr-FR" dirty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/>
              <a:t>x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Psat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H</a:t>
            </a:r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Pb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P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Pa,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ZoneP</a:t>
            </a:r>
            <a:r>
              <a:rPr lang="fr-FR" dirty="0"/>
              <a:t>, and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, Pc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choosed</a:t>
            </a:r>
            <a:r>
              <a:rPr lang="fr-FR" dirty="0"/>
              <a:t>, h must </a:t>
            </a:r>
          </a:p>
          <a:p>
            <a:r>
              <a:rPr lang="fr-FR" dirty="0"/>
              <a:t>Be in the </a:t>
            </a:r>
            <a:r>
              <a:rPr lang="fr-FR" dirty="0" err="1"/>
              <a:t>limit</a:t>
            </a:r>
            <a:r>
              <a:rPr lang="fr-FR" dirty="0"/>
              <a:t> of  Zone H </a:t>
            </a:r>
          </a:p>
          <a:p>
            <a:r>
              <a:rPr lang="fr-FR" dirty="0"/>
              <a:t>This zone H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checked</a:t>
            </a:r>
            <a:r>
              <a:rPr lang="fr-FR" dirty="0"/>
              <a:t> by the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: x0 and x1</a:t>
            </a:r>
          </a:p>
          <a:p>
            <a:r>
              <a:rPr lang="fr-FR" dirty="0"/>
              <a:t>Out of </a:t>
            </a:r>
            <a:r>
              <a:rPr lang="fr-FR" dirty="0" err="1"/>
              <a:t>this</a:t>
            </a:r>
            <a:r>
              <a:rPr lang="fr-FR" dirty="0"/>
              <a:t> zone, no value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returned</a:t>
            </a:r>
            <a:r>
              <a:rPr lang="fr-FR" dirty="0"/>
              <a:t> !!</a:t>
            </a:r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H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Principle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satured</a:t>
            </a:r>
            <a:r>
              <a:rPr lang="fr-FR" dirty="0"/>
              <a:t> Pression </a:t>
            </a:r>
          </a:p>
          <a:p>
            <a:r>
              <a:rPr lang="fr-FR" dirty="0"/>
              <a:t>for a H value</a:t>
            </a:r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/>
          </a:p>
          <a:p>
            <a:pPr algn="ctr"/>
            <a:r>
              <a:rPr lang="en-US" dirty="0"/>
              <a:t>Will return the nearest element id of </a:t>
            </a:r>
            <a:r>
              <a:rPr lang="en-US" dirty="0" err="1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receive</a:t>
            </a:r>
            <a:r>
              <a:rPr lang="fr-FR" dirty="0"/>
              <a:t> Pressure,</a:t>
            </a:r>
          </a:p>
          <a:p>
            <a:r>
              <a:rPr lang="fr-FR" dirty="0"/>
              <a:t>The </a:t>
            </a:r>
            <a:r>
              <a:rPr lang="fr-FR" dirty="0" err="1"/>
              <a:t>eDrawL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Plog</a:t>
            </a:r>
            <a:r>
              <a:rPr lang="fr-FR" dirty="0"/>
              <a:t> = log10(P) = ln(P)/ln(10)</a:t>
            </a:r>
          </a:p>
          <a:p>
            <a:r>
              <a:rPr lang="fr-FR" dirty="0"/>
              <a:t>P = </a:t>
            </a:r>
            <a:r>
              <a:rPr lang="fr-FR" dirty="0" err="1"/>
              <a:t>exp</a:t>
            </a:r>
            <a:r>
              <a:rPr lang="fr-FR" dirty="0"/>
              <a:t>(</a:t>
            </a:r>
            <a:r>
              <a:rPr lang="fr-FR" dirty="0" err="1"/>
              <a:t>Plog</a:t>
            </a:r>
            <a:r>
              <a:rPr lang="fr-FR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(-100) = 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(1.5,23.7)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C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will include the transformation Log10()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Affichage à l'écran (4:3)</PresentationFormat>
  <Paragraphs>448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Klugesherz Christian</cp:lastModifiedBy>
  <cp:revision>182</cp:revision>
  <dcterms:created xsi:type="dcterms:W3CDTF">2016-12-04T22:41:42Z</dcterms:created>
  <dcterms:modified xsi:type="dcterms:W3CDTF">2018-03-08T22:26:21Z</dcterms:modified>
</cp:coreProperties>
</file>