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946" y="-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5FBF8-C71C-6473-F26E-DDCC98539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622060-0CD4-0D60-BFBC-B026D928F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28614-3546-275E-8378-20539DE5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C17-69B8-4A95-A4F5-CA22CC33286C}" type="datetimeFigureOut">
              <a:rPr lang="fr-FR" smtClean="0"/>
              <a:t>29/08/2024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BFF5A1-1C57-4CEA-3389-A0834114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D6358B-C011-3DD3-1526-C5127C7D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E116-E816-4E4B-8173-AD349703F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00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2A96E-F20B-C56A-8907-11453F3E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F3C6DB-0BB4-8168-09F6-CAEAE89A9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7BF5C-9A79-B9F6-2B7C-B63A5EFF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C17-69B8-4A95-A4F5-CA22CC33286C}" type="datetimeFigureOut">
              <a:rPr lang="fr-FR" smtClean="0"/>
              <a:t>29/08/2024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FB1C9E-4E76-EF1A-9AD4-A008E28E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5F8E2A-ADD3-7703-1279-AC6FEE50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E116-E816-4E4B-8173-AD349703F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67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0E8AB9B-0664-464F-F0C8-5C1C412DB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BBE01D-5319-5CEF-9C7A-1AA2FDCCE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1F36E-1A35-2A1F-E2DD-F5F6E9A0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C17-69B8-4A95-A4F5-CA22CC33286C}" type="datetimeFigureOut">
              <a:rPr lang="fr-FR" smtClean="0"/>
              <a:t>29/08/2024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3168EF-C729-D949-2557-683CFC0E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87F070-CD3C-6ED1-C9AF-8FB3FFDA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E116-E816-4E4B-8173-AD349703F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36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72FC7-817A-BE8E-895A-652123BC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692FE9-4649-B400-AA87-262A17E8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112B1D-7D91-EAD6-C793-393A108B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C17-69B8-4A95-A4F5-CA22CC33286C}" type="datetimeFigureOut">
              <a:rPr lang="fr-FR" smtClean="0"/>
              <a:t>29/08/2024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915797-9A51-985C-85CF-8192707A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A1C978-4FB6-558B-7A3F-670F4A37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E116-E816-4E4B-8173-AD349703F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6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B0CD0-0E45-AE10-B3D5-C5FB6397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17BC96-7AB9-2F3A-50CA-E9C41A6DD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000B4-C597-448D-3A0A-1F0CDEDF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C17-69B8-4A95-A4F5-CA22CC33286C}" type="datetimeFigureOut">
              <a:rPr lang="fr-FR" smtClean="0"/>
              <a:t>29/08/2024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B79988-1B58-094E-1A0E-ED8C4772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2E5551-85E5-A9F1-EB84-DA49594F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E116-E816-4E4B-8173-AD349703F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62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309B3-B3E3-138B-E097-C669969A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9548BB-D4B0-F6FC-BCA3-8A8382A4B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9AF97B-FE0B-698A-949E-10B8E01CE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435EC0-22E5-A76E-377E-A1FC33F0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C17-69B8-4A95-A4F5-CA22CC33286C}" type="datetimeFigureOut">
              <a:rPr lang="fr-FR" smtClean="0"/>
              <a:t>29/08/2024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8D64AB-0383-8A29-4502-9391A395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2CB32-A760-F0CD-6D87-B0365C05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E116-E816-4E4B-8173-AD349703F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74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767FE-0C2A-EB36-18FF-22B96E37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554150-9DE9-4657-9A10-5FB8D6815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C5FD0-DAB3-D5DA-AD3B-129DE3DF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345193-C50D-9ADF-4589-03F227AAB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265B25-0146-5045-FB08-A8D46BFED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305654-DE87-5F7A-70F4-87252F37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C17-69B8-4A95-A4F5-CA22CC33286C}" type="datetimeFigureOut">
              <a:rPr lang="fr-FR" smtClean="0"/>
              <a:t>29/08/2024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702A82-C658-E9CE-C9C0-42249689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6664EB-AA98-0AFF-C44C-DC2400E8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E116-E816-4E4B-8173-AD349703F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28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7ACBA-DDD2-507C-A722-C4A57DF0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39FB90-35FF-BEF6-1E52-34A5CD53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C17-69B8-4A95-A4F5-CA22CC33286C}" type="datetimeFigureOut">
              <a:rPr lang="fr-FR" smtClean="0"/>
              <a:t>29/08/2024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BC56D1-F7F0-42D9-7F70-E1C2FC6B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E06FC9-103B-872E-51E0-E3F7D308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E116-E816-4E4B-8173-AD349703F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9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3AF099-0B02-902B-7F22-25D5EC3E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C17-69B8-4A95-A4F5-CA22CC33286C}" type="datetimeFigureOut">
              <a:rPr lang="fr-FR" smtClean="0"/>
              <a:t>29/08/2024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194EC4-0894-7EBE-298C-42490572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60EA80-D6D1-A063-3688-1E5205C3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E116-E816-4E4B-8173-AD349703F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75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BA101-5F5E-264E-A789-9D06D4CF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416B92-0C75-886E-140E-42C2BF11A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020473-13FC-C944-5D4D-8E2C4F398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2CFD34-8E8E-3DBC-2CFA-50CBA92F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C17-69B8-4A95-A4F5-CA22CC33286C}" type="datetimeFigureOut">
              <a:rPr lang="fr-FR" smtClean="0"/>
              <a:t>29/08/2024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21E99-9BC4-4165-0A63-BD05A50B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996862-FFF4-BF66-C431-A390A77E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E116-E816-4E4B-8173-AD349703F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70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2152B-8698-CB38-3D35-01BCF950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4143B7-3AC4-5E5E-903A-BFD118AE8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A2891F-5E2B-0998-6FDF-AD39844A0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D6F8CD-5A08-7919-C65E-3902E861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C17-69B8-4A95-A4F5-CA22CC33286C}" type="datetimeFigureOut">
              <a:rPr lang="fr-FR" smtClean="0"/>
              <a:t>29/08/2024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2F9978-19CC-B316-14E5-4FBAD32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1482D2-3EE6-0188-C106-8398C247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E116-E816-4E4B-8173-AD349703F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76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6EEB1F-4414-DB19-DD10-34F5CE60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AFA12E-DD64-53F6-BC24-514A4954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A403A4-93FD-8CDA-3FE2-DEAB354D6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4C17-69B8-4A95-A4F5-CA22CC33286C}" type="datetimeFigureOut">
              <a:rPr lang="fr-FR" smtClean="0"/>
              <a:t>29/08/2024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0135B0-35BC-9921-EB40-040E8EDD8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478A08-740E-C9EE-02F3-79C300726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E116-E816-4E4B-8173-AD349703F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82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1692127-FA4A-C336-82FF-2E3D5219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570" y="1201270"/>
            <a:ext cx="2699981" cy="413272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E442FC7-CD72-41F1-7132-E6B18B403A3B}"/>
              </a:ext>
            </a:extLst>
          </p:cNvPr>
          <p:cNvCxnSpPr>
            <a:cxnSpLocks/>
          </p:cNvCxnSpPr>
          <p:nvPr/>
        </p:nvCxnSpPr>
        <p:spPr>
          <a:xfrm>
            <a:off x="7985760" y="3294888"/>
            <a:ext cx="152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51790E7-2C74-9E1E-8AA8-5E42C68CB670}"/>
              </a:ext>
            </a:extLst>
          </p:cNvPr>
          <p:cNvCxnSpPr>
            <a:cxnSpLocks/>
          </p:cNvCxnSpPr>
          <p:nvPr/>
        </p:nvCxnSpPr>
        <p:spPr>
          <a:xfrm flipV="1">
            <a:off x="8138160" y="3205095"/>
            <a:ext cx="137297" cy="89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88DC28F-DDCB-064C-A620-A78D46BF99C9}"/>
              </a:ext>
            </a:extLst>
          </p:cNvPr>
          <p:cNvCxnSpPr>
            <a:cxnSpLocks/>
          </p:cNvCxnSpPr>
          <p:nvPr/>
        </p:nvCxnSpPr>
        <p:spPr>
          <a:xfrm>
            <a:off x="8275457" y="3294888"/>
            <a:ext cx="1981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4AA00A7-882E-12FC-DAF7-68BE8319D8BD}"/>
              </a:ext>
            </a:extLst>
          </p:cNvPr>
          <p:cNvSpPr txBox="1"/>
          <p:nvPr/>
        </p:nvSpPr>
        <p:spPr>
          <a:xfrm>
            <a:off x="7727913" y="2790867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Play/Pause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EEDD577-F715-530A-9387-2F8082CB010E}"/>
              </a:ext>
            </a:extLst>
          </p:cNvPr>
          <p:cNvCxnSpPr/>
          <p:nvPr/>
        </p:nvCxnSpPr>
        <p:spPr>
          <a:xfrm flipV="1">
            <a:off x="6982551" y="3294888"/>
            <a:ext cx="1003209" cy="13411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0357A31-5668-61F3-7CF7-EC6450D21C54}"/>
              </a:ext>
            </a:extLst>
          </p:cNvPr>
          <p:cNvCxnSpPr>
            <a:cxnSpLocks/>
          </p:cNvCxnSpPr>
          <p:nvPr/>
        </p:nvCxnSpPr>
        <p:spPr>
          <a:xfrm>
            <a:off x="8042100" y="2514545"/>
            <a:ext cx="152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E90FF54-F389-D1B5-B29A-CBA21B5D55E8}"/>
              </a:ext>
            </a:extLst>
          </p:cNvPr>
          <p:cNvCxnSpPr>
            <a:cxnSpLocks/>
          </p:cNvCxnSpPr>
          <p:nvPr/>
        </p:nvCxnSpPr>
        <p:spPr>
          <a:xfrm flipV="1">
            <a:off x="8194500" y="2424752"/>
            <a:ext cx="137297" cy="89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7E57623-2410-DB9F-87CD-0801DE6B28FB}"/>
              </a:ext>
            </a:extLst>
          </p:cNvPr>
          <p:cNvCxnSpPr>
            <a:cxnSpLocks/>
          </p:cNvCxnSpPr>
          <p:nvPr/>
        </p:nvCxnSpPr>
        <p:spPr>
          <a:xfrm>
            <a:off x="8331797" y="2514545"/>
            <a:ext cx="1981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AAC186AF-27EC-26A9-8396-4F01AF262E92}"/>
              </a:ext>
            </a:extLst>
          </p:cNvPr>
          <p:cNvSpPr txBox="1"/>
          <p:nvPr/>
        </p:nvSpPr>
        <p:spPr>
          <a:xfrm>
            <a:off x="7979801" y="202912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8DE126A-75B0-1CF0-7253-5545FFEBB7D0}"/>
              </a:ext>
            </a:extLst>
          </p:cNvPr>
          <p:cNvCxnSpPr/>
          <p:nvPr/>
        </p:nvCxnSpPr>
        <p:spPr>
          <a:xfrm flipV="1">
            <a:off x="6931152" y="2514545"/>
            <a:ext cx="1130808" cy="460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D4E62702-A1A1-707C-89C8-9ABB73656329}"/>
              </a:ext>
            </a:extLst>
          </p:cNvPr>
          <p:cNvSpPr/>
          <p:nvPr/>
        </p:nvSpPr>
        <p:spPr>
          <a:xfrm>
            <a:off x="8061960" y="1410847"/>
            <a:ext cx="269837" cy="27757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A31DDE8-6523-AFC7-2720-2A9ED28428AC}"/>
              </a:ext>
            </a:extLst>
          </p:cNvPr>
          <p:cNvSpPr txBox="1"/>
          <p:nvPr/>
        </p:nvSpPr>
        <p:spPr>
          <a:xfrm>
            <a:off x="7758416" y="1018439"/>
            <a:ext cx="89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Led</a:t>
            </a:r>
            <a:r>
              <a:rPr lang="fr-FR" dirty="0"/>
              <a:t> </a:t>
            </a:r>
            <a:r>
              <a:rPr lang="fr-FR" dirty="0" err="1"/>
              <a:t>Pay</a:t>
            </a:r>
            <a:endParaRPr lang="fr-FR" dirty="0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3FFF3B4-B07B-A1B7-66B9-169A31382F7B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6931152" y="1647770"/>
            <a:ext cx="1170325" cy="7769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95C5DDF7-4807-949C-5F43-974D2E75C299}"/>
              </a:ext>
            </a:extLst>
          </p:cNvPr>
          <p:cNvSpPr/>
          <p:nvPr/>
        </p:nvSpPr>
        <p:spPr>
          <a:xfrm>
            <a:off x="2690725" y="1500640"/>
            <a:ext cx="269837" cy="27757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5836259-34CB-DA86-2838-4AAB84645C08}"/>
              </a:ext>
            </a:extLst>
          </p:cNvPr>
          <p:cNvSpPr txBox="1"/>
          <p:nvPr/>
        </p:nvSpPr>
        <p:spPr>
          <a:xfrm>
            <a:off x="2387181" y="1108232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Led</a:t>
            </a:r>
            <a:r>
              <a:rPr lang="fr-FR" dirty="0"/>
              <a:t> Power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60500BB-C7BF-65C2-BC49-96057D1C9E1E}"/>
              </a:ext>
            </a:extLst>
          </p:cNvPr>
          <p:cNvCxnSpPr>
            <a:cxnSpLocks/>
            <a:endCxn id="37" idx="5"/>
          </p:cNvCxnSpPr>
          <p:nvPr/>
        </p:nvCxnSpPr>
        <p:spPr>
          <a:xfrm flipH="1" flipV="1">
            <a:off x="2921045" y="1737563"/>
            <a:ext cx="1468075" cy="6871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3223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Klugesherz Christian</dc:creator>
  <cp:lastModifiedBy>Klugesherz Christian</cp:lastModifiedBy>
  <cp:revision>1</cp:revision>
  <dcterms:created xsi:type="dcterms:W3CDTF">2024-08-29T05:20:03Z</dcterms:created>
  <dcterms:modified xsi:type="dcterms:W3CDTF">2024-08-29T05:32:49Z</dcterms:modified>
</cp:coreProperties>
</file>