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F618-A265-470A-A2EF-6D176081FF94}" type="datetimeFigureOut">
              <a:rPr lang="zh-TW" altLang="en-US" smtClean="0"/>
              <a:pPr/>
              <a:t>2015-06-05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94E1-AB52-4FF4-AC0C-D353886B2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928670"/>
            <a:ext cx="3740054" cy="2928958"/>
          </a:xfrm>
          <a:prstGeom prst="rect">
            <a:avLst/>
          </a:prstGeom>
        </p:spPr>
      </p:pic>
      <p:pic>
        <p:nvPicPr>
          <p:cNvPr id="10" name="圖片 9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000108"/>
            <a:ext cx="3929090" cy="285752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4282" y="1071546"/>
            <a:ext cx="207170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5720" y="1785926"/>
            <a:ext cx="3571900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1000100" y="3929066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正航廠商資料表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5715008" y="3857628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正航廠商資料表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43240" y="28572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</a:rPr>
              <a:t>參考正航廠商資料表</a:t>
            </a:r>
            <a:endParaRPr lang="zh-TW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4282" y="214290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討論時間</a:t>
            </a:r>
            <a:r>
              <a:rPr lang="en-US" altLang="zh-TW" dirty="0" smtClean="0"/>
              <a:t>:2015-05-21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857233"/>
            <a:ext cx="4286264" cy="3377056"/>
          </a:xfrm>
          <a:prstGeom prst="rect">
            <a:avLst/>
          </a:prstGeom>
        </p:spPr>
      </p:pic>
      <p:pic>
        <p:nvPicPr>
          <p:cNvPr id="7" name="圖片 6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857232"/>
            <a:ext cx="4357718" cy="3452789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1142976" y="4214819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正航廠商資料表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072198" y="4357695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正航廠商資料表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43240" y="28572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</a:rPr>
              <a:t>參考正航廠商資料表</a:t>
            </a:r>
            <a:endParaRPr lang="zh-TW" altLang="en-US" sz="2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14291"/>
            <a:ext cx="4143404" cy="3256130"/>
          </a:xfrm>
        </p:spPr>
      </p:pic>
      <p:pic>
        <p:nvPicPr>
          <p:cNvPr id="5" name="圖片 4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429000"/>
            <a:ext cx="4143404" cy="3211554"/>
          </a:xfrm>
          <a:prstGeom prst="rect">
            <a:avLst/>
          </a:prstGeom>
        </p:spPr>
      </p:pic>
      <p:pic>
        <p:nvPicPr>
          <p:cNvPr id="6" name="圖片 5" descr="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71876"/>
            <a:ext cx="4143404" cy="30003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1142984"/>
            <a:ext cx="400052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285852" y="2214554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正航廠商資料表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000760" y="5286388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正航廠商資料表</a:t>
            </a:r>
            <a:r>
              <a:rPr lang="en-US" altLang="zh-TW" sz="2000" dirty="0" smtClean="0">
                <a:latin typeface="+mj-lt"/>
                <a:ea typeface="+mj-ea"/>
                <a:cs typeface="+mj-cs"/>
              </a:rPr>
              <a:t>5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214414" y="5286388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正航廠商資料表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43570" y="21429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</a:rPr>
              <a:t>參考正航廠商資料表</a:t>
            </a:r>
            <a:endParaRPr lang="zh-TW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4500570"/>
            <a:ext cx="3500462" cy="17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14290"/>
            <a:ext cx="5410200" cy="3476625"/>
          </a:xfrm>
        </p:spPr>
      </p:pic>
      <p:pic>
        <p:nvPicPr>
          <p:cNvPr id="5" name="圖片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4286256"/>
            <a:ext cx="325755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進貨單</a:t>
            </a:r>
            <a:endParaRPr lang="zh-TW" altLang="en-US" dirty="0"/>
          </a:p>
        </p:txBody>
      </p:sp>
      <p:pic>
        <p:nvPicPr>
          <p:cNvPr id="4" name="內容版面配置區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571612"/>
            <a:ext cx="8429684" cy="4786346"/>
          </a:xfrm>
        </p:spPr>
      </p:pic>
      <p:sp>
        <p:nvSpPr>
          <p:cNvPr id="5" name="矩形 4"/>
          <p:cNvSpPr/>
          <p:nvPr/>
        </p:nvSpPr>
        <p:spPr>
          <a:xfrm>
            <a:off x="714348" y="1857364"/>
            <a:ext cx="428628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1472" y="3571876"/>
            <a:ext cx="285752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29388" y="2500306"/>
            <a:ext cx="2214578" cy="192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00364" y="3214686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57224" y="5357826"/>
            <a:ext cx="7500990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ERP</a:t>
            </a:r>
            <a:r>
              <a:rPr lang="zh-TW" altLang="en-US" dirty="0" smtClean="0"/>
              <a:t>廠商資料表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基本資料表</a:t>
            </a:r>
            <a:endParaRPr lang="en-US" altLang="zh-TW" sz="1400" dirty="0" smtClean="0">
              <a:solidFill>
                <a:srgbClr val="0000FF"/>
              </a:solidFill>
            </a:endParaRPr>
          </a:p>
          <a:p>
            <a:r>
              <a:rPr lang="zh-TW" altLang="en-US" sz="1600" dirty="0" smtClean="0"/>
              <a:t>廠商屬性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進貨、施工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、廠商代碼、廠商全名、廠商簡稱、統編、發票抬頭、 </a:t>
            </a:r>
            <a:r>
              <a:rPr lang="zh-TW" altLang="en-US" sz="1600" dirty="0"/>
              <a:t>傳真</a:t>
            </a:r>
            <a:r>
              <a:rPr lang="zh-TW" altLang="en-US" sz="1600" dirty="0" smtClean="0"/>
              <a:t>、聯絡人、聯絡電話、聯絡手機、聯絡</a:t>
            </a:r>
            <a:r>
              <a:rPr lang="en-US" altLang="zh-TW" sz="1600" dirty="0" smtClean="0"/>
              <a:t>Email</a:t>
            </a:r>
            <a:r>
              <a:rPr lang="zh-TW" altLang="en-US" sz="1600" dirty="0" smtClean="0"/>
              <a:t> 、發票地址、廠商地址、備註</a:t>
            </a:r>
            <a:endParaRPr lang="en-US" altLang="zh-TW" sz="1600" dirty="0" smtClean="0"/>
          </a:p>
          <a:p>
            <a:endParaRPr lang="en-US" altLang="zh-TW" sz="1200" dirty="0" smtClean="0"/>
          </a:p>
          <a:p>
            <a:pPr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促銷方案</a:t>
            </a:r>
            <a:endParaRPr lang="en-US" altLang="zh-TW" sz="1400" dirty="0" smtClean="0">
              <a:solidFill>
                <a:srgbClr val="0000FF"/>
              </a:solidFill>
            </a:endParaRPr>
          </a:p>
          <a:p>
            <a:r>
              <a:rPr lang="zh-TW" altLang="en-US" sz="1600" dirty="0" smtClean="0"/>
              <a:t>產品</a:t>
            </a:r>
            <a:r>
              <a:rPr lang="en-US" altLang="zh-TW" sz="1600" dirty="0" smtClean="0"/>
              <a:t>+</a:t>
            </a:r>
            <a:r>
              <a:rPr lang="zh-TW" altLang="en-US" sz="1600" dirty="0" smtClean="0"/>
              <a:t>數量</a:t>
            </a:r>
            <a:endParaRPr lang="zh-TW" altLang="en-US" sz="1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00034" y="32146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400" dirty="0">
                <a:latin typeface="+mj-lt"/>
                <a:ea typeface="+mj-ea"/>
                <a:cs typeface="+mj-cs"/>
              </a:rPr>
              <a:t>進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貨表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00034" y="4286256"/>
            <a:ext cx="8229600" cy="161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基本資料表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進貨</a:t>
            </a:r>
            <a:r>
              <a:rPr lang="zh-TW" altLang="en-US" sz="1600" dirty="0"/>
              <a:t>日期</a:t>
            </a:r>
            <a:r>
              <a:rPr lang="zh-TW" altLang="en-US" sz="1600" dirty="0" smtClean="0"/>
              <a:t>、進貨單號、</a:t>
            </a:r>
            <a:r>
              <a:rPr lang="zh-TW" altLang="en-US" sz="1600" dirty="0"/>
              <a:t>進貨</a:t>
            </a:r>
            <a:r>
              <a:rPr lang="zh-TW" altLang="en-US" sz="1600" dirty="0" smtClean="0"/>
              <a:t>廠商、採購人員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、含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未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zh-TW" altLang="en-US" sz="1600" dirty="0"/>
              <a:t>稅</a:t>
            </a:r>
            <a:r>
              <a:rPr lang="zh-TW" altLang="en-US" sz="1600" dirty="0" smtClean="0"/>
              <a:t>、稅金 、總計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進貨品項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產品</a:t>
            </a:r>
            <a:r>
              <a:rPr lang="zh-TW" altLang="en-US" sz="1600" dirty="0" smtClean="0"/>
              <a:t>、數量、單價、金額、</a:t>
            </a:r>
            <a:r>
              <a:rPr lang="zh-TW" altLang="en-US" sz="1600" b="1" dirty="0" smtClean="0">
                <a:solidFill>
                  <a:srgbClr val="0000FF"/>
                </a:solidFill>
              </a:rPr>
              <a:t>批號、重量</a:t>
            </a:r>
            <a:endParaRPr kumimoji="0" lang="zh-TW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160</Words>
  <Application>Microsoft Office PowerPoint</Application>
  <PresentationFormat>如螢幕大小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投影片 2</vt:lpstr>
      <vt:lpstr>投影片 3</vt:lpstr>
      <vt:lpstr>投影片 4</vt:lpstr>
      <vt:lpstr>進貨單</vt:lpstr>
      <vt:lpstr>ERP廠商資料表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chongkai</dc:creator>
  <cp:lastModifiedBy>chongkai</cp:lastModifiedBy>
  <cp:revision>44</cp:revision>
  <dcterms:created xsi:type="dcterms:W3CDTF">2015-05-21T05:43:51Z</dcterms:created>
  <dcterms:modified xsi:type="dcterms:W3CDTF">2015-06-05T01:17:01Z</dcterms:modified>
</cp:coreProperties>
</file>