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A9A1-429F-4164-9CA2-0E9A3BBA1355}" type="datetimeFigureOut">
              <a:rPr lang="zh-TW" altLang="en-US" smtClean="0"/>
              <a:t>2015-04-24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403C-D182-4E0C-801A-56CE17546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428604"/>
            <a:ext cx="3486150" cy="61388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71802" y="2014308"/>
            <a:ext cx="72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NT.30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69454" y="2448068"/>
            <a:ext cx="83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NT.100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86968" y="2901896"/>
            <a:ext cx="83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NT.125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71868" y="4572008"/>
            <a:ext cx="72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NT.10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71868" y="5072074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NT.35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71868" y="550070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NT.60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348" y="3429000"/>
            <a:ext cx="157163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樣式</a:t>
            </a:r>
          </a:p>
        </p:txBody>
      </p:sp>
      <p:sp>
        <p:nvSpPr>
          <p:cNvPr id="16" name="矩形 15"/>
          <p:cNvSpPr/>
          <p:nvPr/>
        </p:nvSpPr>
        <p:spPr>
          <a:xfrm>
            <a:off x="2285984" y="3429000"/>
            <a:ext cx="1500198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結帳</a:t>
            </a:r>
            <a:endParaRPr lang="zh-TW" altLang="en-US" dirty="0"/>
          </a:p>
        </p:txBody>
      </p:sp>
      <p:sp>
        <p:nvSpPr>
          <p:cNvPr id="18" name="直線圖說文字 1 17"/>
          <p:cNvSpPr/>
          <p:nvPr/>
        </p:nvSpPr>
        <p:spPr>
          <a:xfrm>
            <a:off x="1571604" y="4214818"/>
            <a:ext cx="785818" cy="357190"/>
          </a:xfrm>
          <a:prstGeom prst="borderCallout1">
            <a:avLst>
              <a:gd name="adj1" fmla="val 18750"/>
              <a:gd name="adj2" fmla="val -8333"/>
              <a:gd name="adj3" fmla="val 325176"/>
              <a:gd name="adj4" fmla="val -4549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照片方向修正</a:t>
            </a:r>
            <a:endParaRPr lang="zh-TW" altLang="en-US" sz="1000" dirty="0"/>
          </a:p>
        </p:txBody>
      </p:sp>
      <p:pic>
        <p:nvPicPr>
          <p:cNvPr id="19" name="圖片 18" descr="4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643438" y="428604"/>
            <a:ext cx="3143272" cy="61436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357818" y="3643314"/>
            <a:ext cx="2000264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2X3</a:t>
            </a:r>
            <a:r>
              <a:rPr lang="zh-TW" altLang="en-US" dirty="0" smtClean="0"/>
              <a:t> 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3X5</a:t>
            </a:r>
            <a:r>
              <a:rPr lang="zh-TW" altLang="en-US" dirty="0" smtClean="0"/>
              <a:t> 共</a:t>
            </a:r>
            <a:r>
              <a:rPr lang="en-US" altLang="zh-TW" dirty="0"/>
              <a:t>2</a:t>
            </a:r>
            <a:r>
              <a:rPr lang="en-US" altLang="zh-TW" dirty="0" smtClean="0"/>
              <a:t>0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4X6</a:t>
            </a:r>
            <a:r>
              <a:rPr lang="zh-TW" altLang="en-US" dirty="0" smtClean="0"/>
              <a:t> 共</a:t>
            </a:r>
            <a:r>
              <a:rPr lang="en-US" altLang="zh-TW" dirty="0"/>
              <a:t>3</a:t>
            </a:r>
            <a:r>
              <a:rPr lang="en-US" altLang="zh-TW" dirty="0" smtClean="0"/>
              <a:t>0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NT.200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034" y="428604"/>
            <a:ext cx="785818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更多照片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chongkai</dc:creator>
  <cp:lastModifiedBy>chongkai</cp:lastModifiedBy>
  <cp:revision>6</cp:revision>
  <dcterms:created xsi:type="dcterms:W3CDTF">2015-04-24T07:40:46Z</dcterms:created>
  <dcterms:modified xsi:type="dcterms:W3CDTF">2015-04-24T07:52:03Z</dcterms:modified>
</cp:coreProperties>
</file>