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6526-E4FF-4573-B431-5637629CE513}" type="datetimeFigureOut">
              <a:rPr lang="zh-TW" altLang="en-US" smtClean="0"/>
              <a:t>2015-05-21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0CF6-0A71-4AA3-BA66-B081011BDE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285728"/>
            <a:ext cx="6400800" cy="642942"/>
          </a:xfrm>
        </p:spPr>
        <p:txBody>
          <a:bodyPr/>
          <a:lstStyle/>
          <a:p>
            <a:r>
              <a:rPr lang="zh-TW" altLang="en-US" dirty="0" smtClean="0"/>
              <a:t>現場照放置規則說明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2015-05-21_1037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736"/>
            <a:ext cx="6524625" cy="4791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14414" y="85723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放置路徑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D:\bill\photo\{</a:t>
            </a:r>
            <a:r>
              <a:rPr lang="zh-TW" altLang="en-US" dirty="0" smtClean="0"/>
              <a:t>訂單編號</a:t>
            </a:r>
            <a:r>
              <a:rPr lang="en-US" altLang="zh-TW" dirty="0" smtClean="0"/>
              <a:t>}</a:t>
            </a:r>
            <a:r>
              <a:rPr lang="zh-TW" altLang="en-US" dirty="0" smtClean="0"/>
              <a:t> 範例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D:\bill\photo\20150324048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6314" y="6211669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現場照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{</a:t>
            </a:r>
            <a:r>
              <a:rPr lang="zh-TW" altLang="en-US" sz="1200" dirty="0" smtClean="0"/>
              <a:t>品項編號</a:t>
            </a:r>
            <a:r>
              <a:rPr lang="en-US" altLang="zh-TW" sz="1200" dirty="0" smtClean="0"/>
              <a:t>}.jpg</a:t>
            </a:r>
          </a:p>
          <a:p>
            <a:r>
              <a:rPr lang="zh-TW" altLang="en-US" sz="1200" dirty="0" smtClean="0">
                <a:solidFill>
                  <a:srgbClr val="0000FF"/>
                </a:solidFill>
              </a:rPr>
              <a:t>例如</a:t>
            </a:r>
            <a:r>
              <a:rPr lang="en-US" altLang="zh-TW" sz="1200" dirty="0" smtClean="0">
                <a:solidFill>
                  <a:srgbClr val="0000FF"/>
                </a:solidFill>
              </a:rPr>
              <a:t>:</a:t>
            </a:r>
            <a:r>
              <a:rPr lang="zh-TW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D:\bill\photo\20150324048 \</a:t>
            </a:r>
            <a:r>
              <a:rPr lang="en-US" altLang="zh-TW" sz="1200" dirty="0" smtClean="0">
                <a:solidFill>
                  <a:srgbClr val="0000FF"/>
                </a:solidFill>
              </a:rPr>
              <a:t>1.jpg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852" y="621166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新畫面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{</a:t>
            </a:r>
            <a:r>
              <a:rPr lang="zh-TW" altLang="en-US" sz="1200" dirty="0" smtClean="0"/>
              <a:t>訂單編號</a:t>
            </a:r>
            <a:r>
              <a:rPr lang="en-US" altLang="zh-TW" sz="1200" dirty="0" smtClean="0"/>
              <a:t>}</a:t>
            </a:r>
            <a:r>
              <a:rPr lang="en-US" altLang="zh-TW" sz="1200" dirty="0"/>
              <a:t>-</a:t>
            </a:r>
            <a:r>
              <a:rPr lang="en-US" altLang="zh-TW" sz="1200" dirty="0" smtClean="0"/>
              <a:t>{</a:t>
            </a:r>
            <a:r>
              <a:rPr lang="zh-TW" altLang="en-US" sz="1200" dirty="0" smtClean="0"/>
              <a:t>品項編號</a:t>
            </a:r>
            <a:r>
              <a:rPr lang="en-US" altLang="zh-TW" sz="1200" dirty="0" smtClean="0"/>
              <a:t>}-XXXXX.jpg</a:t>
            </a:r>
          </a:p>
          <a:p>
            <a:r>
              <a:rPr lang="zh-TW" altLang="en-US" sz="1200" dirty="0" smtClean="0">
                <a:solidFill>
                  <a:srgbClr val="0000FF"/>
                </a:solidFill>
              </a:rPr>
              <a:t>例如</a:t>
            </a:r>
            <a:r>
              <a:rPr lang="en-US" altLang="zh-TW" sz="1200" dirty="0" smtClean="0">
                <a:solidFill>
                  <a:srgbClr val="0000FF"/>
                </a:solidFill>
              </a:rPr>
              <a:t>:</a:t>
            </a:r>
            <a:r>
              <a:rPr lang="zh-TW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D:\bill\photo\20150324048</a:t>
            </a:r>
            <a:r>
              <a:rPr lang="zh-TW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\20110530031-3-</a:t>
            </a:r>
            <a:r>
              <a:rPr lang="zh-TW" altLang="en-US" sz="1200" dirty="0" smtClean="0">
                <a:solidFill>
                  <a:srgbClr val="0000FF"/>
                </a:solidFill>
              </a:rPr>
              <a:t>中文</a:t>
            </a:r>
            <a:r>
              <a:rPr lang="en-US" altLang="zh-TW" sz="1200" dirty="0" smtClean="0">
                <a:solidFill>
                  <a:srgbClr val="0000FF"/>
                </a:solidFill>
              </a:rPr>
              <a:t>.jpg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chongkai</dc:creator>
  <cp:lastModifiedBy>chongkai</cp:lastModifiedBy>
  <cp:revision>7</cp:revision>
  <dcterms:created xsi:type="dcterms:W3CDTF">2015-05-21T02:37:45Z</dcterms:created>
  <dcterms:modified xsi:type="dcterms:W3CDTF">2015-05-21T02:53:28Z</dcterms:modified>
</cp:coreProperties>
</file>