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61" r:id="rId3"/>
    <p:sldId id="256" r:id="rId4"/>
    <p:sldId id="257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2308" autoAdjust="0"/>
  </p:normalViewPr>
  <p:slideViewPr>
    <p:cSldViewPr>
      <p:cViewPr>
        <p:scale>
          <a:sx n="73" d="100"/>
          <a:sy n="73" d="100"/>
        </p:scale>
        <p:origin x="-432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2D641-29B4-40D0-A660-E1AA3736F990}" type="datetimeFigureOut">
              <a:rPr lang="zh-TW" altLang="en-US" smtClean="0"/>
              <a:pPr/>
              <a:t>2015-03-03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C0574-6D95-4D66-8797-E7F11DC7DD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C0574-6D95-4D66-8797-E7F11DC7DD5A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F9DC-17A7-4A38-89D7-B0A45315A897}" type="datetimeFigureOut">
              <a:rPr lang="zh-TW" altLang="en-US" smtClean="0"/>
              <a:pPr/>
              <a:t>2015-03-03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D18D-F098-49A8-B37D-0636A00B25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F9DC-17A7-4A38-89D7-B0A45315A897}" type="datetimeFigureOut">
              <a:rPr lang="zh-TW" altLang="en-US" smtClean="0"/>
              <a:pPr/>
              <a:t>2015-03-03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D18D-F098-49A8-B37D-0636A00B25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F9DC-17A7-4A38-89D7-B0A45315A897}" type="datetimeFigureOut">
              <a:rPr lang="zh-TW" altLang="en-US" smtClean="0"/>
              <a:pPr/>
              <a:t>2015-03-03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D18D-F098-49A8-B37D-0636A00B25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F9DC-17A7-4A38-89D7-B0A45315A897}" type="datetimeFigureOut">
              <a:rPr lang="zh-TW" altLang="en-US" smtClean="0"/>
              <a:pPr/>
              <a:t>2015-03-03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D18D-F098-49A8-B37D-0636A00B25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F9DC-17A7-4A38-89D7-B0A45315A897}" type="datetimeFigureOut">
              <a:rPr lang="zh-TW" altLang="en-US" smtClean="0"/>
              <a:pPr/>
              <a:t>2015-03-03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D18D-F098-49A8-B37D-0636A00B25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F9DC-17A7-4A38-89D7-B0A45315A897}" type="datetimeFigureOut">
              <a:rPr lang="zh-TW" altLang="en-US" smtClean="0"/>
              <a:pPr/>
              <a:t>2015-03-03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D18D-F098-49A8-B37D-0636A00B25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F9DC-17A7-4A38-89D7-B0A45315A897}" type="datetimeFigureOut">
              <a:rPr lang="zh-TW" altLang="en-US" smtClean="0"/>
              <a:pPr/>
              <a:t>2015-03-03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D18D-F098-49A8-B37D-0636A00B25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F9DC-17A7-4A38-89D7-B0A45315A897}" type="datetimeFigureOut">
              <a:rPr lang="zh-TW" altLang="en-US" smtClean="0"/>
              <a:pPr/>
              <a:t>2015-03-03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D18D-F098-49A8-B37D-0636A00B25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F9DC-17A7-4A38-89D7-B0A45315A897}" type="datetimeFigureOut">
              <a:rPr lang="zh-TW" altLang="en-US" smtClean="0"/>
              <a:pPr/>
              <a:t>2015-03-03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D18D-F098-49A8-B37D-0636A00B25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F9DC-17A7-4A38-89D7-B0A45315A897}" type="datetimeFigureOut">
              <a:rPr lang="zh-TW" altLang="en-US" smtClean="0"/>
              <a:pPr/>
              <a:t>2015-03-03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D18D-F098-49A8-B37D-0636A00B25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F9DC-17A7-4A38-89D7-B0A45315A897}" type="datetimeFigureOut">
              <a:rPr lang="zh-TW" altLang="en-US" smtClean="0"/>
              <a:pPr/>
              <a:t>2015-03-03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D18D-F098-49A8-B37D-0636A00B25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FF9DC-17A7-4A38-89D7-B0A45315A897}" type="datetimeFigureOut">
              <a:rPr lang="zh-TW" altLang="en-US" smtClean="0"/>
              <a:pPr/>
              <a:t>2015-03-03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0D18D-F098-49A8-B37D-0636A00B25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285860"/>
            <a:ext cx="7851057" cy="514351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928926" y="214290"/>
            <a:ext cx="3695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SQL </a:t>
            </a:r>
            <a:r>
              <a:rPr lang="en-US" altLang="zh-TW" sz="2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Profiler</a:t>
            </a:r>
            <a:r>
              <a:rPr lang="zh-TW" altLang="en-US" sz="2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TW" altLang="en-US" sz="2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監聽</a:t>
            </a:r>
            <a:endParaRPr lang="zh-TW" altLang="en-US" sz="28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運作方式</a:t>
            </a:r>
            <a:endParaRPr lang="zh-TW" altLang="en-US" dirty="0"/>
          </a:p>
        </p:txBody>
      </p:sp>
      <p:pic>
        <p:nvPicPr>
          <p:cNvPr id="4" name="圖片 3" descr="applicacion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071678"/>
            <a:ext cx="1857388" cy="185738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28596" y="3929066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正航外掛系統網站</a:t>
            </a:r>
            <a:endParaRPr lang="zh-TW" altLang="en-US" sz="1600" b="1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" name="圖片 6" descr="d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504" y="1857364"/>
            <a:ext cx="1336475" cy="164307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143504" y="3929066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寫入正航</a:t>
            </a:r>
            <a:r>
              <a:rPr lang="en-US" altLang="zh-TW" sz="16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DB</a:t>
            </a:r>
            <a:endParaRPr lang="zh-TW" altLang="en-US" sz="1600" b="1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9" name="圖片 8" descr="Schema SQ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12" y="2000240"/>
            <a:ext cx="1643074" cy="1643074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786050" y="3929066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轉換相對應正航</a:t>
            </a:r>
            <a:endParaRPr lang="en-US" altLang="zh-TW" sz="1600" b="1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6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SQL1</a:t>
            </a:r>
            <a:r>
              <a:rPr lang="zh-TW" altLang="en-US" sz="16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16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SQL2…</a:t>
            </a:r>
            <a:endParaRPr lang="zh-TW" altLang="en-US" sz="1600" b="1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" name="圖片 11" descr="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29454" y="2000240"/>
            <a:ext cx="1953674" cy="1214446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7358082" y="3929066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正航 </a:t>
            </a:r>
            <a:r>
              <a:rPr lang="en-US" altLang="zh-TW" sz="16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App </a:t>
            </a:r>
            <a:r>
              <a:rPr lang="zh-TW" altLang="en-US" sz="16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再把</a:t>
            </a:r>
            <a:endParaRPr lang="en-US" altLang="zh-TW" sz="1600" b="1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6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資料讀出</a:t>
            </a:r>
            <a:endParaRPr lang="zh-TW" altLang="en-US" sz="1600" b="1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向右箭號 13"/>
          <p:cNvSpPr/>
          <p:nvPr/>
        </p:nvSpPr>
        <p:spPr>
          <a:xfrm>
            <a:off x="2214546" y="1285860"/>
            <a:ext cx="714380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4214810" y="1357298"/>
            <a:ext cx="714380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6286512" y="1285860"/>
            <a:ext cx="714380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群組 38"/>
          <p:cNvGrpSpPr/>
          <p:nvPr/>
        </p:nvGrpSpPr>
        <p:grpSpPr>
          <a:xfrm>
            <a:off x="76200" y="1142984"/>
            <a:ext cx="9067800" cy="2543175"/>
            <a:chOff x="0" y="857232"/>
            <a:chExt cx="9067800" cy="2543175"/>
          </a:xfrm>
        </p:grpSpPr>
        <p:pic>
          <p:nvPicPr>
            <p:cNvPr id="6" name="圖片 5" descr="1.jpg"/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0" y="857232"/>
              <a:ext cx="9067800" cy="2543175"/>
            </a:xfrm>
            <a:prstGeom prst="rect">
              <a:avLst/>
            </a:prstGeom>
          </p:spPr>
        </p:pic>
        <p:sp>
          <p:nvSpPr>
            <p:cNvPr id="5" name="文字方塊 4"/>
            <p:cNvSpPr txBox="1"/>
            <p:nvPr/>
          </p:nvSpPr>
          <p:spPr>
            <a:xfrm>
              <a:off x="1285852" y="1071546"/>
              <a:ext cx="7143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BillDate</a:t>
              </a:r>
              <a:endParaRPr lang="zh-TW" altLang="en-US" sz="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428992" y="1071546"/>
              <a:ext cx="7143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BillNo</a:t>
              </a:r>
              <a:endParaRPr lang="zh-TW" altLang="en-US" sz="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000100" y="1285860"/>
              <a:ext cx="8572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CustomerID</a:t>
              </a:r>
              <a:endParaRPr lang="zh-TW" altLang="en-US" sz="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000100" y="1571612"/>
              <a:ext cx="7858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AddressID</a:t>
              </a:r>
              <a:endParaRPr lang="zh-TW" altLang="en-US" sz="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928794" y="1500174"/>
              <a:ext cx="7858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ZipCode</a:t>
              </a:r>
              <a:endParaRPr lang="zh-TW" altLang="en-US" sz="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928926" y="1428736"/>
              <a:ext cx="8572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CustAddress</a:t>
              </a:r>
              <a:endParaRPr lang="zh-TW" altLang="en-US" sz="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071538" y="2214554"/>
              <a:ext cx="7858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SalesMan</a:t>
              </a:r>
              <a:endParaRPr lang="zh-TW" altLang="en-US" sz="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857224" y="2571744"/>
              <a:ext cx="7858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ProjectID</a:t>
              </a:r>
              <a:endParaRPr lang="zh-TW" altLang="en-US" sz="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4214810" y="2285992"/>
              <a:ext cx="7858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DepartID</a:t>
              </a:r>
              <a:endParaRPr lang="zh-TW" altLang="en-US" sz="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214414" y="2714620"/>
              <a:ext cx="7858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Maker</a:t>
              </a:r>
              <a:endParaRPr lang="zh-TW" altLang="en-US" sz="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285852" y="2928934"/>
              <a:ext cx="9286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CProjectName</a:t>
              </a:r>
              <a:endParaRPr lang="zh-TW" altLang="en-US" sz="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1142976" y="1785926"/>
              <a:ext cx="7858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LinkMan</a:t>
              </a:r>
              <a:endParaRPr lang="zh-TW" altLang="en-US" sz="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643570" y="1785926"/>
              <a:ext cx="10001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LinkTelephone</a:t>
              </a:r>
              <a:endParaRPr lang="zh-TW" altLang="en-US" sz="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3143240" y="1785926"/>
              <a:ext cx="10001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LinkManProf</a:t>
              </a:r>
              <a:endParaRPr lang="zh-TW" altLang="en-US" sz="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1142976" y="2000240"/>
              <a:ext cx="7858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CurrID</a:t>
              </a:r>
              <a:endParaRPr lang="zh-TW" altLang="en-US" sz="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2000232" y="2000240"/>
              <a:ext cx="7858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ExchRate</a:t>
              </a:r>
              <a:endParaRPr lang="zh-TW" altLang="en-US" sz="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7572396" y="1785926"/>
              <a:ext cx="10001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TaxType</a:t>
              </a:r>
              <a:r>
                <a:rPr lang="en-US" altLang="zh-TW" sz="8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(0~4)</a:t>
              </a:r>
              <a:endParaRPr lang="zh-TW" altLang="en-US" sz="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7072330" y="928670"/>
              <a:ext cx="11430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BillStatus</a:t>
              </a:r>
              <a:r>
                <a:rPr lang="en-US" altLang="zh-TW" sz="8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(0~2)</a:t>
              </a:r>
              <a:endParaRPr lang="zh-TW" altLang="en-US" sz="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4786314" y="1071546"/>
              <a:ext cx="8572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CustBillNo</a:t>
              </a:r>
              <a:endParaRPr lang="zh-TW" altLang="en-US" sz="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071934" y="2714620"/>
              <a:ext cx="7858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Permitter</a:t>
              </a:r>
              <a:endParaRPr lang="zh-TW" altLang="en-US" sz="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214810" y="3143248"/>
              <a:ext cx="7143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SignBack</a:t>
              </a:r>
              <a:endParaRPr lang="zh-TW" altLang="en-US" sz="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4071934" y="2500306"/>
              <a:ext cx="7858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Detail</a:t>
              </a:r>
              <a:endParaRPr lang="zh-TW" altLang="en-US" sz="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7643834" y="1571612"/>
              <a:ext cx="10001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SumBTaxAmt</a:t>
              </a:r>
              <a:endParaRPr lang="zh-TW" altLang="en-US" sz="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7215206" y="1928802"/>
              <a:ext cx="10001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SumTax</a:t>
              </a:r>
              <a:endParaRPr lang="zh-TW" altLang="en-US" sz="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7286644" y="2357430"/>
              <a:ext cx="10001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SumQty</a:t>
              </a:r>
              <a:endParaRPr lang="zh-TW" altLang="en-US" sz="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5000628" y="2000240"/>
              <a:ext cx="928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PriceOfTax</a:t>
              </a:r>
              <a:r>
                <a:rPr lang="en-US" altLang="zh-TW" sz="8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(1~0)</a:t>
              </a:r>
              <a:endParaRPr lang="zh-TW" altLang="en-US" sz="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7286644" y="2143116"/>
              <a:ext cx="10001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SumAmtATax</a:t>
              </a:r>
              <a:endParaRPr lang="zh-TW" altLang="en-US" sz="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0" y="3929066"/>
            <a:ext cx="2571750" cy="1314450"/>
            <a:chOff x="142844" y="3786190"/>
            <a:chExt cx="2571750" cy="1314450"/>
          </a:xfrm>
        </p:grpSpPr>
        <p:pic>
          <p:nvPicPr>
            <p:cNvPr id="34" name="圖片 33" descr="1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844" y="3786190"/>
              <a:ext cx="2571750" cy="1314450"/>
            </a:xfrm>
            <a:prstGeom prst="rect">
              <a:avLst/>
            </a:prstGeom>
          </p:spPr>
        </p:pic>
        <p:sp>
          <p:nvSpPr>
            <p:cNvPr id="35" name="文字方塊 34"/>
            <p:cNvSpPr txBox="1"/>
            <p:nvPr/>
          </p:nvSpPr>
          <p:spPr>
            <a:xfrm>
              <a:off x="928662" y="4000504"/>
              <a:ext cx="10001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LocalTotal</a:t>
              </a:r>
              <a:endParaRPr lang="zh-TW" altLang="en-US" sz="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1000100" y="4429132"/>
              <a:ext cx="10001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LocalTax</a:t>
              </a:r>
              <a:endParaRPr lang="zh-TW" altLang="en-US" sz="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7" name="文字方塊 36"/>
          <p:cNvSpPr txBox="1"/>
          <p:nvPr/>
        </p:nvSpPr>
        <p:spPr>
          <a:xfrm>
            <a:off x="1571604" y="214290"/>
            <a:ext cx="679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訂單主檔 </a:t>
            </a:r>
            <a:r>
              <a:rPr lang="en-US" altLang="zh-TW" sz="2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CHIComp02.dbo.</a:t>
            </a:r>
            <a:r>
              <a:rPr lang="en-US" altLang="zh-TW" sz="2800" dirty="0" smtClean="0">
                <a:solidFill>
                  <a:srgbClr val="0000FF"/>
                </a:solidFill>
              </a:rPr>
              <a:t>OrdBillMain</a:t>
            </a:r>
            <a:endParaRPr lang="zh-TW" altLang="en-US" sz="28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667798" y="1239310"/>
            <a:ext cx="6334125" cy="2524125"/>
            <a:chOff x="428596" y="285728"/>
            <a:chExt cx="6334125" cy="2524125"/>
          </a:xfrm>
        </p:grpSpPr>
        <p:pic>
          <p:nvPicPr>
            <p:cNvPr id="4" name="圖片 3" descr="1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596" y="285728"/>
              <a:ext cx="6334125" cy="2524125"/>
            </a:xfrm>
            <a:prstGeom prst="rect">
              <a:avLst/>
            </a:prstGeom>
          </p:spPr>
        </p:pic>
        <p:sp>
          <p:nvSpPr>
            <p:cNvPr id="5" name="文字方塊 4"/>
            <p:cNvSpPr txBox="1"/>
            <p:nvPr/>
          </p:nvSpPr>
          <p:spPr>
            <a:xfrm>
              <a:off x="785786" y="1571612"/>
              <a:ext cx="10001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Remark</a:t>
              </a:r>
              <a:endParaRPr lang="zh-TW" altLang="en-US" sz="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572000" y="2214554"/>
              <a:ext cx="785818" cy="214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IsTrans</a:t>
              </a:r>
              <a:endParaRPr lang="zh-TW" altLang="en-US" sz="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857356" y="1000108"/>
              <a:ext cx="10001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HeaderID</a:t>
              </a:r>
              <a:endParaRPr lang="zh-TW" altLang="en-US" sz="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857356" y="1214422"/>
              <a:ext cx="10001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FooterID</a:t>
              </a:r>
              <a:endParaRPr lang="zh-TW" altLang="en-US" sz="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4214810" y="1000108"/>
              <a:ext cx="10001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UserDef1</a:t>
              </a:r>
              <a:endParaRPr lang="zh-TW" altLang="en-US" sz="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4214810" y="1214422"/>
              <a:ext cx="10001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UserDef2</a:t>
              </a:r>
              <a:endParaRPr lang="zh-TW" altLang="en-US" sz="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42910" y="4071942"/>
            <a:ext cx="6381750" cy="2324100"/>
            <a:chOff x="428596" y="3429000"/>
            <a:chExt cx="6381750" cy="2324100"/>
          </a:xfrm>
        </p:grpSpPr>
        <p:pic>
          <p:nvPicPr>
            <p:cNvPr id="13" name="圖片 12" descr="1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596" y="3429000"/>
              <a:ext cx="6381750" cy="2324100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500166" y="4000504"/>
              <a:ext cx="10001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DueTo</a:t>
              </a:r>
              <a:endParaRPr lang="zh-TW" altLang="en-US" sz="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142976" y="4572008"/>
              <a:ext cx="10001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GatherStyle</a:t>
              </a:r>
              <a:endParaRPr lang="zh-TW" altLang="en-US" sz="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2000232" y="4572008"/>
              <a:ext cx="10001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GatherDelay</a:t>
              </a:r>
              <a:endParaRPr lang="zh-TW" altLang="en-US" sz="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571736" y="4214818"/>
              <a:ext cx="11430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CheckStyle</a:t>
              </a:r>
              <a:r>
                <a:rPr lang="en-US" altLang="zh-TW" sz="8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0~3</a:t>
              </a:r>
              <a:endParaRPr lang="zh-TW" altLang="en-US" sz="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4643438" y="4286256"/>
              <a:ext cx="11430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CheckDelay</a:t>
              </a:r>
              <a:endParaRPr lang="zh-TW" altLang="en-US" sz="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286380" y="4643446"/>
              <a:ext cx="11430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PrepayDay</a:t>
              </a:r>
              <a:endParaRPr lang="zh-TW" altLang="en-US" sz="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357818" y="4857760"/>
              <a:ext cx="11430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EncashDay</a:t>
              </a:r>
              <a:endParaRPr lang="zh-TW" altLang="en-US" sz="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643042" y="5072074"/>
              <a:ext cx="11430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AccMonth</a:t>
              </a:r>
              <a:endParaRPr lang="zh-TW" altLang="en-US" sz="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文字方塊 23"/>
          <p:cNvSpPr txBox="1"/>
          <p:nvPr/>
        </p:nvSpPr>
        <p:spPr>
          <a:xfrm>
            <a:off x="919950" y="285728"/>
            <a:ext cx="679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訂單主檔 </a:t>
            </a:r>
            <a:r>
              <a:rPr lang="en-US" altLang="zh-TW" sz="2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CHIComp02.dbo.</a:t>
            </a:r>
            <a:r>
              <a:rPr lang="en-US" altLang="zh-TW" sz="2800" dirty="0" smtClean="0">
                <a:solidFill>
                  <a:srgbClr val="0000FF"/>
                </a:solidFill>
              </a:rPr>
              <a:t>OrdBillMain</a:t>
            </a:r>
            <a:endParaRPr lang="zh-TW" altLang="en-US" sz="28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928926" y="214290"/>
            <a:ext cx="3983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訂單品項 </a:t>
            </a:r>
            <a:r>
              <a:rPr lang="en-US" altLang="zh-TW" sz="2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OrdBillSub</a:t>
            </a:r>
            <a:endParaRPr lang="zh-TW" altLang="en-US" sz="28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圖片 5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000108"/>
            <a:ext cx="6629400" cy="1895475"/>
          </a:xfrm>
          <a:prstGeom prst="rect">
            <a:avLst/>
          </a:prstGeom>
        </p:spPr>
      </p:pic>
      <p:pic>
        <p:nvPicPr>
          <p:cNvPr id="7" name="圖片 6" descr="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143380"/>
            <a:ext cx="8391525" cy="187642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00034" y="1714488"/>
            <a:ext cx="714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ProdID</a:t>
            </a:r>
            <a:endParaRPr lang="zh-TW" altLang="en-US" sz="800" b="1" dirty="0" err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214414" y="1714488"/>
            <a:ext cx="714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ProdName</a:t>
            </a:r>
            <a:endParaRPr lang="zh-TW" altLang="en-US" sz="800" b="1" dirty="0" err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928794" y="1714488"/>
            <a:ext cx="571504" cy="21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width</a:t>
            </a:r>
            <a:endParaRPr lang="zh-TW" altLang="en-US" sz="800" b="1" dirty="0" err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00298" y="1714488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heigh</a:t>
            </a:r>
            <a:endParaRPr lang="zh-TW" altLang="en-US" sz="800" b="1" dirty="0" err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071802" y="1714488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vwidth</a:t>
            </a:r>
            <a:endParaRPr lang="zh-TW" altLang="en-US" sz="800" b="1" dirty="0" err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643306" y="1714488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vheigh</a:t>
            </a:r>
            <a:endParaRPr lang="zh-TW" altLang="en-US" sz="800" b="1" dirty="0" err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143372" y="1714488"/>
            <a:ext cx="1214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InCrementID</a:t>
            </a:r>
            <a:endParaRPr lang="en-US" altLang="zh-TW" sz="8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TW" sz="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1:</a:t>
            </a:r>
            <a:r>
              <a:rPr lang="zh-TW" altLang="en-US" sz="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才</a:t>
            </a:r>
            <a:endParaRPr lang="en-US" altLang="zh-TW" sz="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2:</a:t>
            </a:r>
            <a:r>
              <a:rPr lang="zh-TW" altLang="en-US" sz="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平方英吋</a:t>
            </a:r>
            <a:endParaRPr lang="en-US" altLang="zh-TW" sz="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3:</a:t>
            </a:r>
            <a:r>
              <a:rPr lang="zh-TW" altLang="en-US" sz="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平方米</a:t>
            </a:r>
            <a:endParaRPr lang="zh-TW" altLang="en-US" sz="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214942" y="1714488"/>
            <a:ext cx="785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CalcDisp</a:t>
            </a:r>
            <a:endParaRPr lang="zh-TW" altLang="en-US" sz="800" b="1" dirty="0" err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929322" y="1714488"/>
            <a:ext cx="78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計算面積</a:t>
            </a:r>
            <a:r>
              <a:rPr lang="en-US" altLang="zh-TW" sz="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CalcArea</a:t>
            </a:r>
            <a:endParaRPr lang="zh-TW" altLang="en-US" sz="800" b="1" dirty="0" err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286512" y="2071678"/>
            <a:ext cx="85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每張單價</a:t>
            </a:r>
            <a:r>
              <a:rPr lang="en-US" altLang="zh-TW" sz="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PaperPrice</a:t>
            </a:r>
            <a:endParaRPr lang="zh-TW" altLang="en-US" sz="800" dirty="0" err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572264" y="2428868"/>
            <a:ext cx="85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張</a:t>
            </a:r>
            <a:r>
              <a:rPr lang="zh-TW" altLang="en-US" sz="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數</a:t>
            </a:r>
            <a:r>
              <a:rPr lang="en-US" altLang="zh-TW" sz="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PaperCount</a:t>
            </a:r>
            <a:endParaRPr lang="zh-TW" altLang="en-US" sz="800" dirty="0" err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858016" y="2786058"/>
            <a:ext cx="85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單價</a:t>
            </a:r>
            <a:endParaRPr lang="en-US" altLang="zh-TW" sz="8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sPrice</a:t>
            </a:r>
            <a:endParaRPr lang="zh-TW" altLang="en-US" sz="800" dirty="0" err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143768" y="3090446"/>
            <a:ext cx="85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金額</a:t>
            </a:r>
            <a:endParaRPr lang="en-US" altLang="zh-TW" sz="8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amount</a:t>
            </a:r>
            <a:endParaRPr lang="zh-TW" altLang="en-US" sz="800" dirty="0" err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8596" y="4429132"/>
            <a:ext cx="785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squantity</a:t>
            </a:r>
            <a:endParaRPr lang="zh-TW" altLang="en-US" sz="800" b="1" dirty="0" err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28596" y="4857760"/>
            <a:ext cx="785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sUnitID</a:t>
            </a:r>
            <a:endParaRPr lang="zh-TW" altLang="en-US" sz="800" b="1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643174" y="4429132"/>
            <a:ext cx="785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EQuantity</a:t>
            </a:r>
            <a:endParaRPr lang="zh-TW" altLang="en-US" sz="800" b="1" dirty="0" err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643174" y="4857760"/>
            <a:ext cx="785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EUnitID</a:t>
            </a:r>
            <a:endParaRPr lang="zh-TW" altLang="en-US" sz="800" b="1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715008" y="4643446"/>
            <a:ext cx="785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QtyRemain</a:t>
            </a:r>
            <a:endParaRPr lang="zh-TW" altLang="en-US" sz="800" b="1" dirty="0" err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500166" y="4429132"/>
            <a:ext cx="785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quantity</a:t>
            </a:r>
            <a:endParaRPr lang="zh-TW" altLang="en-US" sz="800" b="1" dirty="0" err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643306" y="4857760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金額</a:t>
            </a:r>
            <a:endParaRPr lang="en-US" altLang="zh-TW" sz="8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Amount * 1.05</a:t>
            </a:r>
            <a:endParaRPr lang="zh-TW" altLang="en-US" sz="800" dirty="0" err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357686" y="4857760"/>
            <a:ext cx="785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PreInDate</a:t>
            </a:r>
            <a:endParaRPr lang="zh-TW" altLang="en-US" sz="800" b="1" dirty="0" err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000628" y="5072074"/>
            <a:ext cx="85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贈品</a:t>
            </a:r>
            <a:r>
              <a:rPr lang="en-US" altLang="zh-TW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altLang="zh-TW" sz="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IsGift</a:t>
            </a:r>
            <a:r>
              <a:rPr lang="zh-TW" altLang="en-US" sz="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TW" sz="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429388" y="4572008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Detail</a:t>
            </a:r>
            <a:endParaRPr lang="en-US" altLang="zh-TW" sz="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929454" y="4429132"/>
            <a:ext cx="928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ItemRemark</a:t>
            </a:r>
            <a:endParaRPr lang="en-US" altLang="zh-TW" sz="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215338" y="4500570"/>
            <a:ext cx="571536" cy="21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FromNO</a:t>
            </a:r>
            <a:endParaRPr lang="zh-TW" altLang="en-US" sz="800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643042" y="5072074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800" b="1" dirty="0" err="1" smtClean="0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500166" y="4857760"/>
            <a:ext cx="1143008" cy="2857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7572396" y="4857760"/>
            <a:ext cx="714380" cy="2857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800" b="1" dirty="0" err="1" smtClean="0">
            <a:solidFill>
              <a:srgbClr val="FF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8634</TotalTime>
  <Words>142</Words>
  <Application>Microsoft Office PowerPoint</Application>
  <PresentationFormat>如螢幕大小 (4:3)</PresentationFormat>
  <Paragraphs>88</Paragraphs>
  <Slides>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投影片 1</vt:lpstr>
      <vt:lpstr>運作方式</vt:lpstr>
      <vt:lpstr>投影片 3</vt:lpstr>
      <vt:lpstr>投影片 4</vt:lpstr>
      <vt:lpstr>投影片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chongkai</dc:creator>
  <cp:lastModifiedBy>chongkai</cp:lastModifiedBy>
  <cp:revision>438</cp:revision>
  <dcterms:created xsi:type="dcterms:W3CDTF">2015-01-16T09:11:26Z</dcterms:created>
  <dcterms:modified xsi:type="dcterms:W3CDTF">2015-03-03T08:36:23Z</dcterms:modified>
</cp:coreProperties>
</file>