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E4687"/>
                </a:solidFill>
                <a:latin typeface="Arial"/>
              </a:defRPr>
            </a:pPr>
            <a:r>
              <a:t>Sample Brand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DC8232"/>
                </a:solidFill>
                <a:latin typeface="Arial"/>
              </a:defRPr>
            </a:pPr>
            <a:r>
              <a:t>Professional Presentation Template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1E468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1E4687"/>
                </a:solidFill>
                <a:latin typeface="Arial"/>
              </a:defRPr>
            </a:pPr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323232"/>
                </a:solidFill>
                <a:latin typeface="Arial"/>
              </a:defRPr>
            </a:pPr>
            <a:r>
              <a:t>• Branded bullet point</a:t>
            </a:r>
          </a:p>
          <a:p>
            <a:pPr>
              <a:defRPr sz="1800">
                <a:solidFill>
                  <a:srgbClr val="323232"/>
                </a:solidFill>
                <a:latin typeface="Arial"/>
              </a:defRPr>
            </a:pPr>
            <a:r>
              <a:t>• Professional styling</a:t>
            </a:r>
          </a:p>
          <a:p>
            <a:pPr>
              <a:defRPr sz="1800">
                <a:solidFill>
                  <a:srgbClr val="323232"/>
                </a:solidFill>
                <a:latin typeface="Arial"/>
              </a:defRPr>
            </a:pPr>
            <a:r>
              <a:t>• Consistent colors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274320" cy="6858000"/>
          </a:xfrm>
          <a:prstGeom prst="rect">
            <a:avLst/>
          </a:prstGeom>
          <a:solidFill>
            <a:srgbClr val="DC82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E4687"/>
                </a:solidFill>
                <a:latin typeface="Arial"/>
              </a:defRPr>
            </a:pPr>
            <a:r>
              <a:t>Financial Summary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8288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685800">
                <a:tc>
                  <a:txBody>
                    <a:bodyPr/>
                    <a:lstStyle/>
                    <a:p>
                      <a:r>
                        <a:rPr b="1" sz="1400">
                          <a:solidFill>
                            <a:srgbClr val="FFFFFF"/>
                          </a:solidFill>
                          <a:latin typeface="Arial"/>
                        </a:rPr>
                        <a:t>Metric</a:t>
                      </a:r>
                    </a:p>
                  </a:txBody>
                  <a:tcPr>
                    <a:solidFill>
                      <a:srgbClr val="1E46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400">
                          <a:solidFill>
                            <a:srgbClr val="FFFFFF"/>
                          </a:solidFill>
                          <a:latin typeface="Arial"/>
                        </a:rPr>
                        <a:t>Value</a:t>
                      </a:r>
                    </a:p>
                  </a:txBody>
                  <a:tcPr>
                    <a:solidFill>
                      <a:srgbClr val="1E468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400">
                          <a:solidFill>
                            <a:srgbClr val="FFFFFF"/>
                          </a:solidFill>
                          <a:latin typeface="Arial"/>
                        </a:rPr>
                        <a:t>Source</a:t>
                      </a:r>
                    </a:p>
                  </a:txBody>
                  <a:tcPr>
                    <a:solidFill>
                      <a:srgbClr val="1E4687"/>
                    </a:solidFill>
                  </a:tcPr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  <a:latin typeface="Arial"/>
                        </a:rPr>
                        <a:t>$2.5M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  <a:latin typeface="Arial"/>
                        </a:rPr>
                        <a:t>Sheet1:B5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  <a:latin typeface="Arial"/>
                        </a:rPr>
                        <a:t>Growth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  <a:latin typeface="Arial"/>
                        </a:rP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  <a:latin typeface="Arial"/>
                        </a:rPr>
                        <a:t>Sheet1:C10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  <a:latin typeface="Arial"/>
                        </a:rPr>
                        <a:t>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  <a:latin typeface="Arial"/>
                        </a:rPr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>
                          <a:solidFill>
                            <a:srgbClr val="323232"/>
                          </a:solidFill>
                          <a:latin typeface="Arial"/>
                        </a:rPr>
                        <a:t>Sheet1:D15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0" y="6217920"/>
            <a:ext cx="9144000" cy="640080"/>
          </a:xfrm>
          <a:prstGeom prst="rect">
            <a:avLst/>
          </a:prstGeom>
          <a:solidFill>
            <a:srgbClr val="6496C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