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7F34B68-004D-4BE2-9E57-C822FA02FC4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D1824C7-E4EB-405C-8503-94C4745038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severity of traffic accidents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Applied Data Science </a:t>
            </a:r>
            <a:r>
              <a:rPr lang="en-US" dirty="0" smtClean="0"/>
              <a:t>Capstone</a:t>
            </a:r>
          </a:p>
          <a:p>
            <a:r>
              <a:rPr lang="en-US" dirty="0" smtClean="0"/>
              <a:t>October </a:t>
            </a:r>
            <a:r>
              <a:rPr lang="en-US" dirty="0"/>
              <a:t>25, 2020</a:t>
            </a:r>
          </a:p>
        </p:txBody>
      </p:sp>
    </p:spTree>
    <p:extLst>
      <p:ext uri="{BB962C8B-B14F-4D97-AF65-F5344CB8AC3E}">
        <p14:creationId xmlns:p14="http://schemas.microsoft.com/office/powerpoint/2010/main" val="5231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and SVM give relatively better results for prediction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212976"/>
            <a:ext cx="690397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9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models can be applied to use several features to predict the severity of traffic accidents</a:t>
            </a:r>
          </a:p>
          <a:p>
            <a:r>
              <a:rPr lang="en-US" dirty="0" smtClean="0"/>
              <a:t>The models can be further enhanced with more data collected and </a:t>
            </a:r>
            <a:r>
              <a:rPr lang="en-US" smtClean="0"/>
              <a:t>more fine-tuning </a:t>
            </a:r>
            <a:r>
              <a:rPr lang="en-US" dirty="0" smtClean="0"/>
              <a:t>of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Driving is an </a:t>
            </a:r>
            <a:r>
              <a:rPr lang="en-US" dirty="0" smtClean="0"/>
              <a:t>day-to-day </a:t>
            </a:r>
            <a:r>
              <a:rPr lang="en-US" dirty="0"/>
              <a:t>activity for a lot of </a:t>
            </a:r>
            <a:r>
              <a:rPr lang="en-US" dirty="0" smtClean="0"/>
              <a:t>people </a:t>
            </a:r>
          </a:p>
          <a:p>
            <a:r>
              <a:rPr lang="en-US" dirty="0" smtClean="0"/>
              <a:t>Helpful </a:t>
            </a:r>
            <a:r>
              <a:rPr lang="en-US" dirty="0"/>
              <a:t>to identify some risk factors that may make traffic accidents relatively more </a:t>
            </a:r>
            <a:r>
              <a:rPr lang="en-US" dirty="0" smtClean="0"/>
              <a:t>severe</a:t>
            </a:r>
            <a:endParaRPr lang="en-US" dirty="0"/>
          </a:p>
          <a:p>
            <a:r>
              <a:rPr lang="en-US" dirty="0"/>
              <a:t>The risk factors can be served as early warning signals </a:t>
            </a:r>
            <a:endParaRPr lang="en-US" dirty="0" smtClean="0"/>
          </a:p>
          <a:p>
            <a:r>
              <a:rPr lang="en-US" dirty="0" smtClean="0"/>
              <a:t>Help </a:t>
            </a:r>
            <a:r>
              <a:rPr lang="en-US" dirty="0"/>
              <a:t>the community as a whole to </a:t>
            </a:r>
            <a:r>
              <a:rPr lang="en-US" dirty="0" smtClean="0"/>
              <a:t>reduce </a:t>
            </a:r>
            <a:r>
              <a:rPr lang="en-US" dirty="0"/>
              <a:t>the traffic accidents and the severity of </a:t>
            </a:r>
            <a:r>
              <a:rPr lang="en-US" dirty="0" smtClean="0"/>
              <a:t>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Collisions </a:t>
            </a:r>
            <a:r>
              <a:rPr lang="en-US" dirty="0"/>
              <a:t>data published by the City of </a:t>
            </a:r>
            <a:r>
              <a:rPr lang="en-US" dirty="0" smtClean="0"/>
              <a:t>Seattle</a:t>
            </a:r>
          </a:p>
          <a:p>
            <a:r>
              <a:rPr lang="en-US" dirty="0" smtClean="0"/>
              <a:t>Data </a:t>
            </a:r>
            <a:r>
              <a:rPr lang="en-US" dirty="0"/>
              <a:t>set covers all types of collisions from 2004 until now</a:t>
            </a:r>
          </a:p>
        </p:txBody>
      </p:sp>
    </p:spTree>
    <p:extLst>
      <p:ext uri="{BB962C8B-B14F-4D97-AF65-F5344CB8AC3E}">
        <p14:creationId xmlns:p14="http://schemas.microsoft.com/office/powerpoint/2010/main" val="3728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variable: severity of the traffic </a:t>
            </a:r>
            <a:r>
              <a:rPr lang="en-US" dirty="0" smtClean="0"/>
              <a:t>accidents</a:t>
            </a:r>
          </a:p>
          <a:p>
            <a:r>
              <a:rPr lang="en-US" dirty="0" err="1" smtClean="0"/>
              <a:t>Severitycode</a:t>
            </a:r>
            <a:r>
              <a:rPr lang="en-US" dirty="0" smtClean="0"/>
              <a:t> “</a:t>
            </a:r>
            <a:r>
              <a:rPr lang="en-US" altLang="zh-TW" dirty="0" smtClean="0"/>
              <a:t>1” means property damage only; </a:t>
            </a:r>
            <a:r>
              <a:rPr lang="en-US" dirty="0" err="1"/>
              <a:t>Severitycode</a:t>
            </a:r>
            <a:r>
              <a:rPr lang="en-US" dirty="0"/>
              <a:t> </a:t>
            </a:r>
            <a:r>
              <a:rPr lang="en-US" dirty="0" smtClean="0"/>
              <a:t>“2</a:t>
            </a:r>
            <a:r>
              <a:rPr lang="en-US" altLang="zh-TW" dirty="0" smtClean="0"/>
              <a:t>” </a:t>
            </a:r>
            <a:r>
              <a:rPr lang="en-US" altLang="zh-TW" dirty="0"/>
              <a:t>means </a:t>
            </a:r>
            <a:r>
              <a:rPr lang="en-US" altLang="zh-TW" dirty="0" smtClean="0"/>
              <a:t>bodily injuries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365104"/>
            <a:ext cx="6216691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1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/>
          <a:lstStyle/>
          <a:p>
            <a:r>
              <a:rPr lang="en-US" dirty="0" smtClean="0"/>
              <a:t>A few features are used to predict the target variable, including</a:t>
            </a:r>
          </a:p>
          <a:p>
            <a:pPr lvl="1"/>
            <a:r>
              <a:rPr lang="en-US" dirty="0" smtClean="0"/>
              <a:t>Location </a:t>
            </a:r>
            <a:r>
              <a:rPr lang="en-US" dirty="0"/>
              <a:t>of traffic </a:t>
            </a:r>
            <a:r>
              <a:rPr lang="en-US" dirty="0" smtClean="0"/>
              <a:t>accidents</a:t>
            </a:r>
          </a:p>
          <a:p>
            <a:pPr lvl="1"/>
            <a:r>
              <a:rPr lang="en-US" dirty="0" smtClean="0"/>
              <a:t>Whether it </a:t>
            </a:r>
            <a:r>
              <a:rPr lang="en-US" dirty="0"/>
              <a:t>was due to </a:t>
            </a:r>
            <a:r>
              <a:rPr lang="en-US" dirty="0" smtClean="0"/>
              <a:t>inattention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the driver </a:t>
            </a:r>
            <a:r>
              <a:rPr lang="en-US" dirty="0" smtClean="0"/>
              <a:t>was </a:t>
            </a:r>
            <a:r>
              <a:rPr lang="en-US" dirty="0"/>
              <a:t>under the influence of drugs or </a:t>
            </a:r>
            <a:r>
              <a:rPr lang="en-US" dirty="0" smtClean="0"/>
              <a:t>alcohol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the pedestrian right of way was not </a:t>
            </a:r>
            <a:r>
              <a:rPr lang="en-US" dirty="0" smtClean="0"/>
              <a:t>granted</a:t>
            </a:r>
          </a:p>
          <a:p>
            <a:pPr lvl="1"/>
            <a:r>
              <a:rPr lang="en-US" dirty="0" smtClean="0"/>
              <a:t>Whether speeding was a factor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light conditions</a:t>
            </a:r>
          </a:p>
        </p:txBody>
      </p:sp>
    </p:spTree>
    <p:extLst>
      <p:ext uri="{BB962C8B-B14F-4D97-AF65-F5344CB8AC3E}">
        <p14:creationId xmlns:p14="http://schemas.microsoft.com/office/powerpoint/2010/main" val="11682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severity of accidents varies quite a bit for different accident locations</a:t>
            </a:r>
          </a:p>
          <a:p>
            <a:r>
              <a:rPr lang="en-US" dirty="0" smtClean="0"/>
              <a:t>The accidents at the intersection is relatively more severe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79196"/>
            <a:ext cx="4105532" cy="246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8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severity of accidents varies </a:t>
            </a:r>
            <a:r>
              <a:rPr lang="en-US" dirty="0"/>
              <a:t>significantly whether </a:t>
            </a:r>
            <a:r>
              <a:rPr lang="en-US" dirty="0" smtClean="0"/>
              <a:t>the </a:t>
            </a:r>
            <a:r>
              <a:rPr lang="en-US" dirty="0"/>
              <a:t>pedestrian right of way was not granted</a:t>
            </a:r>
            <a:endParaRPr lang="en-US" dirty="0" smtClean="0"/>
          </a:p>
          <a:p>
            <a:r>
              <a:rPr lang="en-US" dirty="0" smtClean="0"/>
              <a:t>If it was not granted, the accidents is a lot more likely to be more severe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3626363" cy="2179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24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prepreation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is essential</a:t>
            </a:r>
          </a:p>
          <a:p>
            <a:r>
              <a:rPr lang="en-US" dirty="0"/>
              <a:t>One-hot </a:t>
            </a:r>
            <a:r>
              <a:rPr lang="en-US" dirty="0" smtClean="0"/>
              <a:t>encoding for categorical variables</a:t>
            </a:r>
          </a:p>
          <a:p>
            <a:r>
              <a:rPr lang="en-US" dirty="0" smtClean="0"/>
              <a:t>Split of training data and testing data in 75%/25% ratio for model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</a:t>
            </a:r>
          </a:p>
          <a:p>
            <a:r>
              <a:rPr lang="en-US" dirty="0" smtClean="0"/>
              <a:t>Models used for testing includes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Support Vector Machines (SVM)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</TotalTime>
  <Words>314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Analysis of severity of traffic accidents</vt:lpstr>
      <vt:lpstr>Introduction</vt:lpstr>
      <vt:lpstr>Data</vt:lpstr>
      <vt:lpstr>Exploratory analysis</vt:lpstr>
      <vt:lpstr>Exploratory analysis</vt:lpstr>
      <vt:lpstr>Exploratory analysis</vt:lpstr>
      <vt:lpstr>Exploratory analysis</vt:lpstr>
      <vt:lpstr>Data prepreation</vt:lpstr>
      <vt:lpstr>Machine Learning</vt:lpstr>
      <vt:lpstr>Model evaluation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severity of traffic accidents</dc:title>
  <dc:creator>CK Lui</dc:creator>
  <cp:lastModifiedBy>CK Lui</cp:lastModifiedBy>
  <cp:revision>16</cp:revision>
  <dcterms:created xsi:type="dcterms:W3CDTF">2020-10-25T04:59:53Z</dcterms:created>
  <dcterms:modified xsi:type="dcterms:W3CDTF">2020-10-25T06:27:59Z</dcterms:modified>
</cp:coreProperties>
</file>